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3"/>
  </p:sldMasterIdLst>
  <p:notesMasterIdLst>
    <p:notesMasterId r:id="rId8"/>
  </p:notesMasterIdLst>
  <p:handoutMasterIdLst>
    <p:handoutMasterId r:id="rId16"/>
  </p:handoutMasterIdLst>
  <p:sldIdLst>
    <p:sldId id="256" r:id="rId4"/>
    <p:sldId id="334" r:id="rId5"/>
    <p:sldId id="335" r:id="rId6"/>
    <p:sldId id="337" r:id="rId7"/>
    <p:sldId id="338" r:id="rId9"/>
    <p:sldId id="339" r:id="rId10"/>
    <p:sldId id="340" r:id="rId11"/>
    <p:sldId id="343" r:id="rId12"/>
    <p:sldId id="341" r:id="rId13"/>
    <p:sldId id="342" r:id="rId14"/>
    <p:sldId id="26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FFFF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6"/>
      </p:cViewPr>
      <p:guideLst>
        <p:guide orient="horz" pos="2159"/>
        <p:guide pos="38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B1F30-A2C1-478C-9FA2-073D4DC48B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AEFF8-A9D6-4BDA-A24A-832BDB70C2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6EE5-268D-471D-B947-D13DA9B4CE5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4AF9-1664-4634-98DD-8A193B72BA2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93313" y="1373448"/>
            <a:ext cx="10979572" cy="4862370"/>
          </a:xfrm>
        </p:spPr>
        <p:txBody>
          <a:bodyPr/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2C59806-4CAC-4D94-BB21-74AAC4F9EF7B}" type="datetimeFigureOut">
              <a:rPr lang="en-US" smtClean="0"/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F7EA2169-A20E-4E6F-9507-EA717A9D0CEC}" type="slidenum">
              <a:rPr lang="en-US" smtClean="0"/>
            </a:fld>
            <a:endParaRPr lang="en-US" dirty="0"/>
          </a:p>
        </p:txBody>
      </p:sp>
      <p:sp>
        <p:nvSpPr>
          <p:cNvPr id="8" name="Untertitel 2"/>
          <p:cNvSpPr>
            <a:spLocks noGrp="1"/>
          </p:cNvSpPr>
          <p:nvPr>
            <p:ph type="subTitle" idx="14"/>
          </p:nvPr>
        </p:nvSpPr>
        <p:spPr bwMode="gray">
          <a:xfrm>
            <a:off x="600019" y="908530"/>
            <a:ext cx="10972866" cy="315478"/>
          </a:xfrm>
        </p:spPr>
        <p:txBody>
          <a:bodyPr/>
          <a:lstStyle>
            <a:lvl1pPr marL="0" indent="0" algn="l">
              <a:buNone/>
              <a:defRPr sz="1100">
                <a:solidFill>
                  <a:schemeClr val="bg1"/>
                </a:solidFill>
              </a:defRPr>
            </a:lvl1pPr>
            <a:lvl2pPr marL="0" indent="0" algn="l">
              <a:buNone/>
              <a:defRPr sz="1100">
                <a:solidFill>
                  <a:schemeClr val="bg1"/>
                </a:solidFill>
              </a:defRPr>
            </a:lvl2pPr>
            <a:lvl3pPr marL="0" indent="0" algn="l">
              <a:buNone/>
              <a:defRPr sz="1100">
                <a:solidFill>
                  <a:schemeClr val="bg1"/>
                </a:solidFill>
              </a:defRPr>
            </a:lvl3pPr>
            <a:lvl4pPr marL="1270" indent="0" algn="l">
              <a:buNone/>
              <a:defRPr sz="1100">
                <a:solidFill>
                  <a:schemeClr val="bg1"/>
                </a:solidFill>
              </a:defRPr>
            </a:lvl4pPr>
            <a:lvl5pPr marL="0" indent="0" algn="l">
              <a:buNone/>
              <a:defRPr sz="1100">
                <a:solidFill>
                  <a:schemeClr val="bg1"/>
                </a:solidFill>
              </a:defRPr>
            </a:lvl5pPr>
            <a:lvl6pPr marL="0" indent="0" algn="l">
              <a:buNone/>
              <a:defRPr sz="1100">
                <a:solidFill>
                  <a:schemeClr val="bg1"/>
                </a:solidFill>
              </a:defRPr>
            </a:lvl6pPr>
            <a:lvl7pPr marL="0" indent="0" algn="l">
              <a:buNone/>
              <a:defRPr sz="1100">
                <a:solidFill>
                  <a:schemeClr val="bg1"/>
                </a:solidFill>
              </a:defRPr>
            </a:lvl7pPr>
            <a:lvl8pPr marL="1270" indent="0" algn="l">
              <a:buNone/>
              <a:defRPr sz="1100">
                <a:solidFill>
                  <a:schemeClr val="bg1"/>
                </a:solidFill>
              </a:defRPr>
            </a:lvl8pPr>
            <a:lvl9pPr marL="0" indent="0" algn="l">
              <a:buNone/>
              <a:defRPr sz="11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err="1"/>
              <a:t>Formatvorlage</a:t>
            </a:r>
            <a:r>
              <a:rPr lang="en-US" dirty="0"/>
              <a:t> des </a:t>
            </a:r>
            <a:r>
              <a:rPr lang="en-US" dirty="0" err="1"/>
              <a:t>Untertitelmasters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in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" b="9749"/>
          <a:stretch>
            <a:fillRect/>
          </a:stretch>
        </p:blipFill>
        <p:spPr bwMode="gray">
          <a:xfrm>
            <a:off x="1" y="7950"/>
            <a:ext cx="12192000" cy="6850050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gray">
          <a:xfrm>
            <a:off x="2" y="0"/>
            <a:ext cx="12191999" cy="37561"/>
          </a:xfrm>
          <a:prstGeom prst="rect">
            <a:avLst/>
          </a:prstGeom>
          <a:solidFill>
            <a:srgbClr val="B3E900"/>
          </a:solidFill>
        </p:spPr>
        <p:txBody>
          <a:bodyPr lIns="94662" tIns="94662" rIns="94662" bIns="94662" rtlCol="0" anchor="ctr">
            <a:noAutofit/>
          </a:bodyPr>
          <a:lstStyle/>
          <a:p>
            <a:pPr algn="ctr"/>
            <a:endParaRPr lang="en-US" sz="900" b="0" dirty="0">
              <a:latin typeface="Segoe Print" panose="02000600000000000000" charset="0"/>
              <a:ea typeface="Segoe Print" panose="02000600000000000000" charset="0"/>
              <a:cs typeface="Segoe Print" panose="02000600000000000000" charset="0"/>
            </a:endParaRPr>
          </a:p>
        </p:txBody>
      </p:sp>
      <p:grpSp>
        <p:nvGrpSpPr>
          <p:cNvPr id="115" name="Gruppieren 114"/>
          <p:cNvGrpSpPr/>
          <p:nvPr userDrawn="1"/>
        </p:nvGrpSpPr>
        <p:grpSpPr bwMode="gray">
          <a:xfrm>
            <a:off x="3955712" y="2748797"/>
            <a:ext cx="4280575" cy="749577"/>
            <a:chOff x="2579208" y="1783940"/>
            <a:chExt cx="2359781" cy="413375"/>
          </a:xfrm>
          <a:solidFill>
            <a:schemeClr val="bg1"/>
          </a:solidFill>
        </p:grpSpPr>
        <p:sp>
          <p:nvSpPr>
            <p:cNvPr id="116" name="Freeform 57"/>
            <p:cNvSpPr/>
            <p:nvPr/>
          </p:nvSpPr>
          <p:spPr bwMode="gray">
            <a:xfrm>
              <a:off x="4834996" y="1783940"/>
              <a:ext cx="103993" cy="106594"/>
            </a:xfrm>
            <a:custGeom>
              <a:avLst/>
              <a:gdLst>
                <a:gd name="T0" fmla="*/ 49 w 51"/>
                <a:gd name="T1" fmla="*/ 26 h 52"/>
                <a:gd name="T2" fmla="*/ 47 w 51"/>
                <a:gd name="T3" fmla="*/ 26 h 52"/>
                <a:gd name="T4" fmla="*/ 25 w 51"/>
                <a:gd name="T5" fmla="*/ 47 h 52"/>
                <a:gd name="T6" fmla="*/ 4 w 51"/>
                <a:gd name="T7" fmla="*/ 26 h 52"/>
                <a:gd name="T8" fmla="*/ 25 w 51"/>
                <a:gd name="T9" fmla="*/ 4 h 52"/>
                <a:gd name="T10" fmla="*/ 47 w 51"/>
                <a:gd name="T11" fmla="*/ 26 h 52"/>
                <a:gd name="T12" fmla="*/ 49 w 51"/>
                <a:gd name="T13" fmla="*/ 26 h 52"/>
                <a:gd name="T14" fmla="*/ 51 w 51"/>
                <a:gd name="T15" fmla="*/ 26 h 52"/>
                <a:gd name="T16" fmla="*/ 25 w 51"/>
                <a:gd name="T17" fmla="*/ 0 h 52"/>
                <a:gd name="T18" fmla="*/ 0 w 51"/>
                <a:gd name="T19" fmla="*/ 26 h 52"/>
                <a:gd name="T20" fmla="*/ 25 w 51"/>
                <a:gd name="T21" fmla="*/ 52 h 52"/>
                <a:gd name="T22" fmla="*/ 51 w 51"/>
                <a:gd name="T23" fmla="*/ 26 h 52"/>
                <a:gd name="T24" fmla="*/ 49 w 51"/>
                <a:gd name="T25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52">
                  <a:moveTo>
                    <a:pt x="49" y="26"/>
                  </a:moveTo>
                  <a:cubicBezTo>
                    <a:pt x="47" y="26"/>
                    <a:pt x="47" y="26"/>
                    <a:pt x="47" y="26"/>
                  </a:cubicBezTo>
                  <a:cubicBezTo>
                    <a:pt x="47" y="38"/>
                    <a:pt x="37" y="47"/>
                    <a:pt x="25" y="47"/>
                  </a:cubicBezTo>
                  <a:cubicBezTo>
                    <a:pt x="14" y="47"/>
                    <a:pt x="4" y="38"/>
                    <a:pt x="4" y="26"/>
                  </a:cubicBezTo>
                  <a:cubicBezTo>
                    <a:pt x="4" y="14"/>
                    <a:pt x="14" y="4"/>
                    <a:pt x="25" y="4"/>
                  </a:cubicBezTo>
                  <a:cubicBezTo>
                    <a:pt x="37" y="4"/>
                    <a:pt x="47" y="14"/>
                    <a:pt x="47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40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5" y="52"/>
                  </a:cubicBezTo>
                  <a:cubicBezTo>
                    <a:pt x="40" y="52"/>
                    <a:pt x="51" y="40"/>
                    <a:pt x="51" y="26"/>
                  </a:cubicBezTo>
                  <a:cubicBezTo>
                    <a:pt x="49" y="26"/>
                    <a:pt x="49" y="26"/>
                    <a:pt x="49" y="2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 58"/>
            <p:cNvSpPr>
              <a:spLocks noEditPoints="1"/>
            </p:cNvSpPr>
            <p:nvPr/>
          </p:nvSpPr>
          <p:spPr bwMode="gray">
            <a:xfrm>
              <a:off x="4865327" y="1812539"/>
              <a:ext cx="45064" cy="49397"/>
            </a:xfrm>
            <a:custGeom>
              <a:avLst/>
              <a:gdLst>
                <a:gd name="T0" fmla="*/ 0 w 22"/>
                <a:gd name="T1" fmla="*/ 0 h 24"/>
                <a:gd name="T2" fmla="*/ 2 w 22"/>
                <a:gd name="T3" fmla="*/ 0 h 24"/>
                <a:gd name="T4" fmla="*/ 12 w 22"/>
                <a:gd name="T5" fmla="*/ 0 h 24"/>
                <a:gd name="T6" fmla="*/ 19 w 22"/>
                <a:gd name="T7" fmla="*/ 2 h 24"/>
                <a:gd name="T8" fmla="*/ 21 w 22"/>
                <a:gd name="T9" fmla="*/ 6 h 24"/>
                <a:gd name="T10" fmla="*/ 19 w 22"/>
                <a:gd name="T11" fmla="*/ 11 h 24"/>
                <a:gd name="T12" fmla="*/ 16 w 22"/>
                <a:gd name="T13" fmla="*/ 12 h 24"/>
                <a:gd name="T14" fmla="*/ 19 w 22"/>
                <a:gd name="T15" fmla="*/ 13 h 24"/>
                <a:gd name="T16" fmla="*/ 20 w 22"/>
                <a:gd name="T17" fmla="*/ 17 h 24"/>
                <a:gd name="T18" fmla="*/ 21 w 22"/>
                <a:gd name="T19" fmla="*/ 20 h 24"/>
                <a:gd name="T20" fmla="*/ 21 w 22"/>
                <a:gd name="T21" fmla="*/ 21 h 24"/>
                <a:gd name="T22" fmla="*/ 22 w 22"/>
                <a:gd name="T23" fmla="*/ 23 h 24"/>
                <a:gd name="T24" fmla="*/ 22 w 22"/>
                <a:gd name="T25" fmla="*/ 24 h 24"/>
                <a:gd name="T26" fmla="*/ 20 w 22"/>
                <a:gd name="T27" fmla="*/ 24 h 24"/>
                <a:gd name="T28" fmla="*/ 18 w 22"/>
                <a:gd name="T29" fmla="*/ 24 h 24"/>
                <a:gd name="T30" fmla="*/ 17 w 22"/>
                <a:gd name="T31" fmla="*/ 22 h 24"/>
                <a:gd name="T32" fmla="*/ 16 w 22"/>
                <a:gd name="T33" fmla="*/ 18 h 24"/>
                <a:gd name="T34" fmla="*/ 16 w 22"/>
                <a:gd name="T35" fmla="*/ 17 h 24"/>
                <a:gd name="T36" fmla="*/ 15 w 22"/>
                <a:gd name="T37" fmla="*/ 14 h 24"/>
                <a:gd name="T38" fmla="*/ 11 w 22"/>
                <a:gd name="T39" fmla="*/ 13 h 24"/>
                <a:gd name="T40" fmla="*/ 4 w 22"/>
                <a:gd name="T41" fmla="*/ 13 h 24"/>
                <a:gd name="T42" fmla="*/ 4 w 22"/>
                <a:gd name="T43" fmla="*/ 24 h 24"/>
                <a:gd name="T44" fmla="*/ 2 w 22"/>
                <a:gd name="T45" fmla="*/ 24 h 24"/>
                <a:gd name="T46" fmla="*/ 0 w 22"/>
                <a:gd name="T47" fmla="*/ 24 h 24"/>
                <a:gd name="T48" fmla="*/ 0 w 22"/>
                <a:gd name="T49" fmla="*/ 0 h 24"/>
                <a:gd name="T50" fmla="*/ 4 w 22"/>
                <a:gd name="T51" fmla="*/ 11 h 24"/>
                <a:gd name="T52" fmla="*/ 11 w 22"/>
                <a:gd name="T53" fmla="*/ 11 h 24"/>
                <a:gd name="T54" fmla="*/ 16 w 22"/>
                <a:gd name="T55" fmla="*/ 10 h 24"/>
                <a:gd name="T56" fmla="*/ 17 w 22"/>
                <a:gd name="T57" fmla="*/ 7 h 24"/>
                <a:gd name="T58" fmla="*/ 16 w 22"/>
                <a:gd name="T59" fmla="*/ 4 h 24"/>
                <a:gd name="T60" fmla="*/ 10 w 22"/>
                <a:gd name="T61" fmla="*/ 3 h 24"/>
                <a:gd name="T62" fmla="*/ 4 w 22"/>
                <a:gd name="T63" fmla="*/ 3 h 24"/>
                <a:gd name="T64" fmla="*/ 4 w 22"/>
                <a:gd name="T65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" h="24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21" y="3"/>
                    <a:pt x="21" y="4"/>
                    <a:pt x="21" y="6"/>
                  </a:cubicBezTo>
                  <a:cubicBezTo>
                    <a:pt x="21" y="8"/>
                    <a:pt x="21" y="10"/>
                    <a:pt x="19" y="11"/>
                  </a:cubicBezTo>
                  <a:cubicBezTo>
                    <a:pt x="18" y="11"/>
                    <a:pt x="17" y="12"/>
                    <a:pt x="16" y="12"/>
                  </a:cubicBezTo>
                  <a:cubicBezTo>
                    <a:pt x="17" y="12"/>
                    <a:pt x="18" y="13"/>
                    <a:pt x="19" y="13"/>
                  </a:cubicBezTo>
                  <a:cubicBezTo>
                    <a:pt x="19" y="14"/>
                    <a:pt x="20" y="15"/>
                    <a:pt x="20" y="17"/>
                  </a:cubicBezTo>
                  <a:cubicBezTo>
                    <a:pt x="21" y="18"/>
                    <a:pt x="21" y="19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1"/>
                    <a:pt x="17" y="20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5"/>
                    <a:pt x="15" y="14"/>
                  </a:cubicBezTo>
                  <a:cubicBezTo>
                    <a:pt x="14" y="14"/>
                    <a:pt x="13" y="13"/>
                    <a:pt x="11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0"/>
                  </a:lnTo>
                  <a:close/>
                  <a:moveTo>
                    <a:pt x="4" y="11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3" y="11"/>
                    <a:pt x="15" y="10"/>
                    <a:pt x="16" y="10"/>
                  </a:cubicBezTo>
                  <a:cubicBezTo>
                    <a:pt x="17" y="9"/>
                    <a:pt x="17" y="8"/>
                    <a:pt x="17" y="7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5" y="3"/>
                    <a:pt x="13" y="3"/>
                    <a:pt x="10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18" name="Rectangle 59"/>
            <p:cNvSpPr>
              <a:spLocks noChangeArrowheads="1"/>
            </p:cNvSpPr>
            <p:nvPr/>
          </p:nvSpPr>
          <p:spPr bwMode="gray">
            <a:xfrm>
              <a:off x="2579208" y="1868002"/>
              <a:ext cx="60663" cy="32498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60"/>
            <p:cNvSpPr/>
            <p:nvPr/>
          </p:nvSpPr>
          <p:spPr bwMode="gray">
            <a:xfrm>
              <a:off x="3100908" y="1872335"/>
              <a:ext cx="389108" cy="320647"/>
            </a:xfrm>
            <a:custGeom>
              <a:avLst/>
              <a:gdLst>
                <a:gd name="T0" fmla="*/ 2 w 190"/>
                <a:gd name="T1" fmla="*/ 157 h 157"/>
                <a:gd name="T2" fmla="*/ 2 w 190"/>
                <a:gd name="T3" fmla="*/ 132 h 157"/>
                <a:gd name="T4" fmla="*/ 130 w 190"/>
                <a:gd name="T5" fmla="*/ 132 h 157"/>
                <a:gd name="T6" fmla="*/ 149 w 190"/>
                <a:gd name="T7" fmla="*/ 125 h 157"/>
                <a:gd name="T8" fmla="*/ 157 w 190"/>
                <a:gd name="T9" fmla="*/ 109 h 157"/>
                <a:gd name="T10" fmla="*/ 149 w 190"/>
                <a:gd name="T11" fmla="*/ 93 h 157"/>
                <a:gd name="T12" fmla="*/ 130 w 190"/>
                <a:gd name="T13" fmla="*/ 87 h 157"/>
                <a:gd name="T14" fmla="*/ 52 w 190"/>
                <a:gd name="T15" fmla="*/ 87 h 157"/>
                <a:gd name="T16" fmla="*/ 7 w 190"/>
                <a:gd name="T17" fmla="*/ 65 h 157"/>
                <a:gd name="T18" fmla="*/ 0 w 190"/>
                <a:gd name="T19" fmla="*/ 43 h 157"/>
                <a:gd name="T20" fmla="*/ 15 w 190"/>
                <a:gd name="T21" fmla="*/ 13 h 157"/>
                <a:gd name="T22" fmla="*/ 52 w 190"/>
                <a:gd name="T23" fmla="*/ 0 h 157"/>
                <a:gd name="T24" fmla="*/ 182 w 190"/>
                <a:gd name="T25" fmla="*/ 0 h 157"/>
                <a:gd name="T26" fmla="*/ 182 w 190"/>
                <a:gd name="T27" fmla="*/ 26 h 157"/>
                <a:gd name="T28" fmla="*/ 53 w 190"/>
                <a:gd name="T29" fmla="*/ 26 h 157"/>
                <a:gd name="T30" fmla="*/ 37 w 190"/>
                <a:gd name="T31" fmla="*/ 31 h 157"/>
                <a:gd name="T32" fmla="*/ 31 w 190"/>
                <a:gd name="T33" fmla="*/ 44 h 157"/>
                <a:gd name="T34" fmla="*/ 37 w 190"/>
                <a:gd name="T35" fmla="*/ 57 h 157"/>
                <a:gd name="T36" fmla="*/ 53 w 190"/>
                <a:gd name="T37" fmla="*/ 62 h 157"/>
                <a:gd name="T38" fmla="*/ 132 w 190"/>
                <a:gd name="T39" fmla="*/ 62 h 157"/>
                <a:gd name="T40" fmla="*/ 182 w 190"/>
                <a:gd name="T41" fmla="*/ 86 h 157"/>
                <a:gd name="T42" fmla="*/ 190 w 190"/>
                <a:gd name="T43" fmla="*/ 109 h 157"/>
                <a:gd name="T44" fmla="*/ 172 w 190"/>
                <a:gd name="T45" fmla="*/ 144 h 157"/>
                <a:gd name="T46" fmla="*/ 130 w 190"/>
                <a:gd name="T47" fmla="*/ 157 h 157"/>
                <a:gd name="T48" fmla="*/ 2 w 190"/>
                <a:gd name="T4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157">
                  <a:moveTo>
                    <a:pt x="2" y="157"/>
                  </a:moveTo>
                  <a:cubicBezTo>
                    <a:pt x="2" y="132"/>
                    <a:pt x="2" y="132"/>
                    <a:pt x="2" y="132"/>
                  </a:cubicBezTo>
                  <a:cubicBezTo>
                    <a:pt x="130" y="132"/>
                    <a:pt x="130" y="132"/>
                    <a:pt x="130" y="132"/>
                  </a:cubicBezTo>
                  <a:cubicBezTo>
                    <a:pt x="137" y="132"/>
                    <a:pt x="144" y="129"/>
                    <a:pt x="149" y="125"/>
                  </a:cubicBezTo>
                  <a:cubicBezTo>
                    <a:pt x="155" y="121"/>
                    <a:pt x="157" y="115"/>
                    <a:pt x="157" y="109"/>
                  </a:cubicBezTo>
                  <a:cubicBezTo>
                    <a:pt x="157" y="103"/>
                    <a:pt x="155" y="97"/>
                    <a:pt x="149" y="93"/>
                  </a:cubicBezTo>
                  <a:cubicBezTo>
                    <a:pt x="144" y="89"/>
                    <a:pt x="138" y="87"/>
                    <a:pt x="130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32" y="87"/>
                    <a:pt x="17" y="80"/>
                    <a:pt x="7" y="65"/>
                  </a:cubicBezTo>
                  <a:cubicBezTo>
                    <a:pt x="2" y="59"/>
                    <a:pt x="0" y="51"/>
                    <a:pt x="0" y="43"/>
                  </a:cubicBezTo>
                  <a:cubicBezTo>
                    <a:pt x="0" y="32"/>
                    <a:pt x="5" y="21"/>
                    <a:pt x="15" y="13"/>
                  </a:cubicBezTo>
                  <a:cubicBezTo>
                    <a:pt x="25" y="4"/>
                    <a:pt x="37" y="0"/>
                    <a:pt x="5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26"/>
                    <a:pt x="182" y="26"/>
                    <a:pt x="182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47" y="26"/>
                    <a:pt x="42" y="27"/>
                    <a:pt x="37" y="31"/>
                  </a:cubicBezTo>
                  <a:cubicBezTo>
                    <a:pt x="33" y="34"/>
                    <a:pt x="31" y="39"/>
                    <a:pt x="31" y="44"/>
                  </a:cubicBezTo>
                  <a:cubicBezTo>
                    <a:pt x="31" y="49"/>
                    <a:pt x="33" y="53"/>
                    <a:pt x="37" y="57"/>
                  </a:cubicBezTo>
                  <a:cubicBezTo>
                    <a:pt x="42" y="60"/>
                    <a:pt x="47" y="62"/>
                    <a:pt x="53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55" y="62"/>
                    <a:pt x="171" y="70"/>
                    <a:pt x="182" y="86"/>
                  </a:cubicBezTo>
                  <a:cubicBezTo>
                    <a:pt x="187" y="93"/>
                    <a:pt x="190" y="101"/>
                    <a:pt x="190" y="109"/>
                  </a:cubicBezTo>
                  <a:cubicBezTo>
                    <a:pt x="190" y="123"/>
                    <a:pt x="184" y="135"/>
                    <a:pt x="172" y="144"/>
                  </a:cubicBezTo>
                  <a:cubicBezTo>
                    <a:pt x="161" y="152"/>
                    <a:pt x="147" y="157"/>
                    <a:pt x="130" y="157"/>
                  </a:cubicBezTo>
                  <a:lnTo>
                    <a:pt x="2" y="15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 61"/>
            <p:cNvSpPr/>
            <p:nvPr/>
          </p:nvSpPr>
          <p:spPr bwMode="gray">
            <a:xfrm>
              <a:off x="3512548" y="1868002"/>
              <a:ext cx="370043" cy="329313"/>
            </a:xfrm>
            <a:custGeom>
              <a:avLst/>
              <a:gdLst>
                <a:gd name="T0" fmla="*/ 154 w 181"/>
                <a:gd name="T1" fmla="*/ 46 h 161"/>
                <a:gd name="T2" fmla="*/ 98 w 181"/>
                <a:gd name="T3" fmla="*/ 23 h 161"/>
                <a:gd name="T4" fmla="*/ 50 w 181"/>
                <a:gd name="T5" fmla="*/ 40 h 161"/>
                <a:gd name="T6" fmla="*/ 30 w 181"/>
                <a:gd name="T7" fmla="*/ 81 h 161"/>
                <a:gd name="T8" fmla="*/ 50 w 181"/>
                <a:gd name="T9" fmla="*/ 120 h 161"/>
                <a:gd name="T10" fmla="*/ 98 w 181"/>
                <a:gd name="T11" fmla="*/ 137 h 161"/>
                <a:gd name="T12" fmla="*/ 136 w 181"/>
                <a:gd name="T13" fmla="*/ 128 h 161"/>
                <a:gd name="T14" fmla="*/ 160 w 181"/>
                <a:gd name="T15" fmla="*/ 102 h 161"/>
                <a:gd name="T16" fmla="*/ 181 w 181"/>
                <a:gd name="T17" fmla="*/ 118 h 161"/>
                <a:gd name="T18" fmla="*/ 102 w 181"/>
                <a:gd name="T19" fmla="*/ 161 h 161"/>
                <a:gd name="T20" fmla="*/ 30 w 181"/>
                <a:gd name="T21" fmla="*/ 139 h 161"/>
                <a:gd name="T22" fmla="*/ 0 w 181"/>
                <a:gd name="T23" fmla="*/ 81 h 161"/>
                <a:gd name="T24" fmla="*/ 29 w 181"/>
                <a:gd name="T25" fmla="*/ 23 h 161"/>
                <a:gd name="T26" fmla="*/ 99 w 181"/>
                <a:gd name="T27" fmla="*/ 0 h 161"/>
                <a:gd name="T28" fmla="*/ 178 w 181"/>
                <a:gd name="T29" fmla="*/ 33 h 161"/>
                <a:gd name="T30" fmla="*/ 154 w 181"/>
                <a:gd name="T31" fmla="*/ 4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1" h="161">
                  <a:moveTo>
                    <a:pt x="154" y="46"/>
                  </a:moveTo>
                  <a:cubicBezTo>
                    <a:pt x="137" y="31"/>
                    <a:pt x="118" y="23"/>
                    <a:pt x="98" y="23"/>
                  </a:cubicBezTo>
                  <a:cubicBezTo>
                    <a:pt x="79" y="23"/>
                    <a:pt x="63" y="29"/>
                    <a:pt x="50" y="40"/>
                  </a:cubicBezTo>
                  <a:cubicBezTo>
                    <a:pt x="36" y="52"/>
                    <a:pt x="30" y="65"/>
                    <a:pt x="30" y="81"/>
                  </a:cubicBezTo>
                  <a:cubicBezTo>
                    <a:pt x="30" y="96"/>
                    <a:pt x="36" y="109"/>
                    <a:pt x="50" y="120"/>
                  </a:cubicBezTo>
                  <a:cubicBezTo>
                    <a:pt x="63" y="132"/>
                    <a:pt x="79" y="137"/>
                    <a:pt x="98" y="137"/>
                  </a:cubicBezTo>
                  <a:cubicBezTo>
                    <a:pt x="112" y="137"/>
                    <a:pt x="125" y="134"/>
                    <a:pt x="136" y="128"/>
                  </a:cubicBezTo>
                  <a:cubicBezTo>
                    <a:pt x="148" y="121"/>
                    <a:pt x="156" y="113"/>
                    <a:pt x="160" y="102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63" y="146"/>
                    <a:pt x="136" y="161"/>
                    <a:pt x="102" y="161"/>
                  </a:cubicBezTo>
                  <a:cubicBezTo>
                    <a:pt x="73" y="161"/>
                    <a:pt x="49" y="153"/>
                    <a:pt x="30" y="139"/>
                  </a:cubicBezTo>
                  <a:cubicBezTo>
                    <a:pt x="10" y="124"/>
                    <a:pt x="0" y="104"/>
                    <a:pt x="0" y="81"/>
                  </a:cubicBezTo>
                  <a:cubicBezTo>
                    <a:pt x="0" y="58"/>
                    <a:pt x="10" y="39"/>
                    <a:pt x="29" y="23"/>
                  </a:cubicBezTo>
                  <a:cubicBezTo>
                    <a:pt x="48" y="8"/>
                    <a:pt x="71" y="0"/>
                    <a:pt x="99" y="0"/>
                  </a:cubicBezTo>
                  <a:cubicBezTo>
                    <a:pt x="133" y="0"/>
                    <a:pt x="159" y="11"/>
                    <a:pt x="178" y="33"/>
                  </a:cubicBezTo>
                  <a:lnTo>
                    <a:pt x="154" y="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62"/>
            <p:cNvSpPr>
              <a:spLocks noChangeArrowheads="1"/>
            </p:cNvSpPr>
            <p:nvPr/>
          </p:nvSpPr>
          <p:spPr bwMode="gray">
            <a:xfrm>
              <a:off x="4322829" y="1788273"/>
              <a:ext cx="63263" cy="404709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63"/>
            <p:cNvSpPr/>
            <p:nvPr/>
          </p:nvSpPr>
          <p:spPr bwMode="gray">
            <a:xfrm>
              <a:off x="4437221" y="1868002"/>
              <a:ext cx="415973" cy="329313"/>
            </a:xfrm>
            <a:custGeom>
              <a:avLst/>
              <a:gdLst>
                <a:gd name="T0" fmla="*/ 170 w 203"/>
                <a:gd name="T1" fmla="*/ 68 h 161"/>
                <a:gd name="T2" fmla="*/ 102 w 203"/>
                <a:gd name="T3" fmla="*/ 23 h 161"/>
                <a:gd name="T4" fmla="*/ 51 w 203"/>
                <a:gd name="T5" fmla="*/ 40 h 161"/>
                <a:gd name="T6" fmla="*/ 30 w 203"/>
                <a:gd name="T7" fmla="*/ 81 h 161"/>
                <a:gd name="T8" fmla="*/ 50 w 203"/>
                <a:gd name="T9" fmla="*/ 121 h 161"/>
                <a:gd name="T10" fmla="*/ 98 w 203"/>
                <a:gd name="T11" fmla="*/ 137 h 161"/>
                <a:gd name="T12" fmla="*/ 143 w 203"/>
                <a:gd name="T13" fmla="*/ 130 h 161"/>
                <a:gd name="T14" fmla="*/ 176 w 203"/>
                <a:gd name="T15" fmla="*/ 105 h 161"/>
                <a:gd name="T16" fmla="*/ 196 w 203"/>
                <a:gd name="T17" fmla="*/ 122 h 161"/>
                <a:gd name="T18" fmla="*/ 156 w 203"/>
                <a:gd name="T19" fmla="*/ 151 h 161"/>
                <a:gd name="T20" fmla="*/ 102 w 203"/>
                <a:gd name="T21" fmla="*/ 161 h 161"/>
                <a:gd name="T22" fmla="*/ 30 w 203"/>
                <a:gd name="T23" fmla="*/ 138 h 161"/>
                <a:gd name="T24" fmla="*/ 0 w 203"/>
                <a:gd name="T25" fmla="*/ 81 h 161"/>
                <a:gd name="T26" fmla="*/ 30 w 203"/>
                <a:gd name="T27" fmla="*/ 23 h 161"/>
                <a:gd name="T28" fmla="*/ 102 w 203"/>
                <a:gd name="T29" fmla="*/ 0 h 161"/>
                <a:gd name="T30" fmla="*/ 172 w 203"/>
                <a:gd name="T31" fmla="*/ 17 h 161"/>
                <a:gd name="T32" fmla="*/ 203 w 203"/>
                <a:gd name="T33" fmla="*/ 78 h 161"/>
                <a:gd name="T34" fmla="*/ 202 w 203"/>
                <a:gd name="T35" fmla="*/ 89 h 161"/>
                <a:gd name="T36" fmla="*/ 68 w 203"/>
                <a:gd name="T37" fmla="*/ 89 h 161"/>
                <a:gd name="T38" fmla="*/ 68 w 203"/>
                <a:gd name="T39" fmla="*/ 68 h 161"/>
                <a:gd name="T40" fmla="*/ 169 w 203"/>
                <a:gd name="T41" fmla="*/ 68 h 161"/>
                <a:gd name="T42" fmla="*/ 170 w 203"/>
                <a:gd name="T43" fmla="*/ 6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" h="161">
                  <a:moveTo>
                    <a:pt x="170" y="68"/>
                  </a:moveTo>
                  <a:cubicBezTo>
                    <a:pt x="164" y="38"/>
                    <a:pt x="141" y="23"/>
                    <a:pt x="102" y="23"/>
                  </a:cubicBezTo>
                  <a:cubicBezTo>
                    <a:pt x="82" y="23"/>
                    <a:pt x="65" y="29"/>
                    <a:pt x="51" y="40"/>
                  </a:cubicBezTo>
                  <a:cubicBezTo>
                    <a:pt x="36" y="51"/>
                    <a:pt x="29" y="65"/>
                    <a:pt x="30" y="81"/>
                  </a:cubicBezTo>
                  <a:cubicBezTo>
                    <a:pt x="30" y="96"/>
                    <a:pt x="37" y="110"/>
                    <a:pt x="50" y="121"/>
                  </a:cubicBezTo>
                  <a:cubicBezTo>
                    <a:pt x="63" y="132"/>
                    <a:pt x="79" y="137"/>
                    <a:pt x="98" y="137"/>
                  </a:cubicBezTo>
                  <a:cubicBezTo>
                    <a:pt x="114" y="137"/>
                    <a:pt x="129" y="135"/>
                    <a:pt x="143" y="130"/>
                  </a:cubicBezTo>
                  <a:cubicBezTo>
                    <a:pt x="160" y="124"/>
                    <a:pt x="171" y="116"/>
                    <a:pt x="176" y="105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87" y="134"/>
                    <a:pt x="174" y="144"/>
                    <a:pt x="156" y="151"/>
                  </a:cubicBezTo>
                  <a:cubicBezTo>
                    <a:pt x="140" y="157"/>
                    <a:pt x="122" y="161"/>
                    <a:pt x="102" y="161"/>
                  </a:cubicBezTo>
                  <a:cubicBezTo>
                    <a:pt x="74" y="161"/>
                    <a:pt x="50" y="153"/>
                    <a:pt x="30" y="138"/>
                  </a:cubicBezTo>
                  <a:cubicBezTo>
                    <a:pt x="10" y="122"/>
                    <a:pt x="0" y="103"/>
                    <a:pt x="0" y="81"/>
                  </a:cubicBezTo>
                  <a:cubicBezTo>
                    <a:pt x="0" y="58"/>
                    <a:pt x="10" y="39"/>
                    <a:pt x="30" y="23"/>
                  </a:cubicBezTo>
                  <a:cubicBezTo>
                    <a:pt x="50" y="8"/>
                    <a:pt x="74" y="0"/>
                    <a:pt x="102" y="0"/>
                  </a:cubicBezTo>
                  <a:cubicBezTo>
                    <a:pt x="132" y="0"/>
                    <a:pt x="155" y="6"/>
                    <a:pt x="172" y="17"/>
                  </a:cubicBezTo>
                  <a:cubicBezTo>
                    <a:pt x="192" y="30"/>
                    <a:pt x="203" y="50"/>
                    <a:pt x="203" y="78"/>
                  </a:cubicBezTo>
                  <a:cubicBezTo>
                    <a:pt x="203" y="81"/>
                    <a:pt x="202" y="85"/>
                    <a:pt x="202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69" y="68"/>
                    <a:pt x="169" y="68"/>
                    <a:pt x="169" y="68"/>
                  </a:cubicBezTo>
                  <a:lnTo>
                    <a:pt x="170" y="6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 64"/>
            <p:cNvSpPr/>
            <p:nvPr/>
          </p:nvSpPr>
          <p:spPr bwMode="gray">
            <a:xfrm>
              <a:off x="3911189" y="1872335"/>
              <a:ext cx="350111" cy="323247"/>
            </a:xfrm>
            <a:custGeom>
              <a:avLst/>
              <a:gdLst>
                <a:gd name="T0" fmla="*/ 96 w 171"/>
                <a:gd name="T1" fmla="*/ 0 h 158"/>
                <a:gd name="T2" fmla="*/ 46 w 171"/>
                <a:gd name="T3" fmla="*/ 11 h 158"/>
                <a:gd name="T4" fmla="*/ 11 w 171"/>
                <a:gd name="T5" fmla="*/ 42 h 158"/>
                <a:gd name="T6" fmla="*/ 0 w 171"/>
                <a:gd name="T7" fmla="*/ 78 h 158"/>
                <a:gd name="T8" fmla="*/ 29 w 171"/>
                <a:gd name="T9" fmla="*/ 135 h 158"/>
                <a:gd name="T10" fmla="*/ 98 w 171"/>
                <a:gd name="T11" fmla="*/ 158 h 158"/>
                <a:gd name="T12" fmla="*/ 111 w 171"/>
                <a:gd name="T13" fmla="*/ 156 h 158"/>
                <a:gd name="T14" fmla="*/ 111 w 171"/>
                <a:gd name="T15" fmla="*/ 133 h 158"/>
                <a:gd name="T16" fmla="*/ 99 w 171"/>
                <a:gd name="T17" fmla="*/ 134 h 158"/>
                <a:gd name="T18" fmla="*/ 51 w 171"/>
                <a:gd name="T19" fmla="*/ 118 h 158"/>
                <a:gd name="T20" fmla="*/ 31 w 171"/>
                <a:gd name="T21" fmla="*/ 78 h 158"/>
                <a:gd name="T22" fmla="*/ 52 w 171"/>
                <a:gd name="T23" fmla="*/ 39 h 158"/>
                <a:gd name="T24" fmla="*/ 100 w 171"/>
                <a:gd name="T25" fmla="*/ 23 h 158"/>
                <a:gd name="T26" fmla="*/ 142 w 171"/>
                <a:gd name="T27" fmla="*/ 23 h 158"/>
                <a:gd name="T28" fmla="*/ 142 w 171"/>
                <a:gd name="T29" fmla="*/ 157 h 158"/>
                <a:gd name="T30" fmla="*/ 171 w 171"/>
                <a:gd name="T31" fmla="*/ 157 h 158"/>
                <a:gd name="T32" fmla="*/ 171 w 171"/>
                <a:gd name="T33" fmla="*/ 0 h 158"/>
                <a:gd name="T34" fmla="*/ 96 w 171"/>
                <a:gd name="T3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158">
                  <a:moveTo>
                    <a:pt x="96" y="0"/>
                  </a:moveTo>
                  <a:cubicBezTo>
                    <a:pt x="78" y="0"/>
                    <a:pt x="61" y="4"/>
                    <a:pt x="46" y="11"/>
                  </a:cubicBezTo>
                  <a:cubicBezTo>
                    <a:pt x="31" y="18"/>
                    <a:pt x="19" y="29"/>
                    <a:pt x="11" y="42"/>
                  </a:cubicBezTo>
                  <a:cubicBezTo>
                    <a:pt x="4" y="54"/>
                    <a:pt x="0" y="66"/>
                    <a:pt x="0" y="78"/>
                  </a:cubicBezTo>
                  <a:cubicBezTo>
                    <a:pt x="0" y="101"/>
                    <a:pt x="10" y="119"/>
                    <a:pt x="29" y="135"/>
                  </a:cubicBezTo>
                  <a:cubicBezTo>
                    <a:pt x="48" y="150"/>
                    <a:pt x="71" y="158"/>
                    <a:pt x="98" y="158"/>
                  </a:cubicBezTo>
                  <a:cubicBezTo>
                    <a:pt x="102" y="158"/>
                    <a:pt x="107" y="157"/>
                    <a:pt x="111" y="156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08" y="134"/>
                    <a:pt x="104" y="134"/>
                    <a:pt x="99" y="134"/>
                  </a:cubicBezTo>
                  <a:cubicBezTo>
                    <a:pt x="81" y="134"/>
                    <a:pt x="64" y="129"/>
                    <a:pt x="51" y="118"/>
                  </a:cubicBezTo>
                  <a:cubicBezTo>
                    <a:pt x="38" y="107"/>
                    <a:pt x="31" y="94"/>
                    <a:pt x="31" y="78"/>
                  </a:cubicBezTo>
                  <a:cubicBezTo>
                    <a:pt x="31" y="63"/>
                    <a:pt x="38" y="49"/>
                    <a:pt x="52" y="39"/>
                  </a:cubicBezTo>
                  <a:cubicBezTo>
                    <a:pt x="65" y="28"/>
                    <a:pt x="81" y="23"/>
                    <a:pt x="100" y="23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71" y="0"/>
                    <a:pt x="171" y="0"/>
                    <a:pt x="171" y="0"/>
                  </a:cubicBezTo>
                  <a:lnTo>
                    <a:pt x="9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 65"/>
            <p:cNvSpPr/>
            <p:nvPr/>
          </p:nvSpPr>
          <p:spPr bwMode="gray">
            <a:xfrm>
              <a:off x="2705733" y="1868002"/>
              <a:ext cx="341445" cy="324980"/>
            </a:xfrm>
            <a:custGeom>
              <a:avLst/>
              <a:gdLst>
                <a:gd name="T0" fmla="*/ 167 w 167"/>
                <a:gd name="T1" fmla="*/ 69 h 159"/>
                <a:gd name="T2" fmla="*/ 167 w 167"/>
                <a:gd name="T3" fmla="*/ 159 h 159"/>
                <a:gd name="T4" fmla="*/ 137 w 167"/>
                <a:gd name="T5" fmla="*/ 159 h 159"/>
                <a:gd name="T6" fmla="*/ 137 w 167"/>
                <a:gd name="T7" fmla="*/ 70 h 159"/>
                <a:gd name="T8" fmla="*/ 122 w 167"/>
                <a:gd name="T9" fmla="*/ 37 h 159"/>
                <a:gd name="T10" fmla="*/ 84 w 167"/>
                <a:gd name="T11" fmla="*/ 24 h 159"/>
                <a:gd name="T12" fmla="*/ 30 w 167"/>
                <a:gd name="T13" fmla="*/ 24 h 159"/>
                <a:gd name="T14" fmla="*/ 30 w 167"/>
                <a:gd name="T15" fmla="*/ 70 h 159"/>
                <a:gd name="T16" fmla="*/ 30 w 167"/>
                <a:gd name="T17" fmla="*/ 159 h 159"/>
                <a:gd name="T18" fmla="*/ 0 w 167"/>
                <a:gd name="T19" fmla="*/ 159 h 159"/>
                <a:gd name="T20" fmla="*/ 0 w 167"/>
                <a:gd name="T21" fmla="*/ 0 h 159"/>
                <a:gd name="T22" fmla="*/ 86 w 167"/>
                <a:gd name="T23" fmla="*/ 0 h 159"/>
                <a:gd name="T24" fmla="*/ 143 w 167"/>
                <a:gd name="T25" fmla="*/ 20 h 159"/>
                <a:gd name="T26" fmla="*/ 167 w 167"/>
                <a:gd name="T27" fmla="*/ 6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159">
                  <a:moveTo>
                    <a:pt x="167" y="69"/>
                  </a:moveTo>
                  <a:cubicBezTo>
                    <a:pt x="167" y="159"/>
                    <a:pt x="167" y="159"/>
                    <a:pt x="167" y="159"/>
                  </a:cubicBezTo>
                  <a:cubicBezTo>
                    <a:pt x="137" y="159"/>
                    <a:pt x="137" y="159"/>
                    <a:pt x="137" y="159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37" y="57"/>
                    <a:pt x="132" y="46"/>
                    <a:pt x="122" y="37"/>
                  </a:cubicBezTo>
                  <a:cubicBezTo>
                    <a:pt x="112" y="28"/>
                    <a:pt x="99" y="24"/>
                    <a:pt x="84" y="24"/>
                  </a:cubicBezTo>
                  <a:cubicBezTo>
                    <a:pt x="68" y="24"/>
                    <a:pt x="30" y="24"/>
                    <a:pt x="30" y="24"/>
                  </a:cubicBezTo>
                  <a:cubicBezTo>
                    <a:pt x="30" y="24"/>
                    <a:pt x="30" y="57"/>
                    <a:pt x="30" y="7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5" y="0"/>
                    <a:pt x="86" y="0"/>
                  </a:cubicBezTo>
                  <a:cubicBezTo>
                    <a:pt x="109" y="0"/>
                    <a:pt x="128" y="7"/>
                    <a:pt x="143" y="20"/>
                  </a:cubicBezTo>
                  <a:cubicBezTo>
                    <a:pt x="159" y="34"/>
                    <a:pt x="167" y="50"/>
                    <a:pt x="167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rtl="0"/>
              <a:endParaRPr lang="en-US" sz="1800" dirty="0">
                <a:solidFill>
                  <a:schemeClr val="bg1"/>
                </a:solidFill>
                <a:latin typeface="Segoe Print" panose="02000600000000000000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Gruppieren 124"/>
          <p:cNvGrpSpPr/>
          <p:nvPr userDrawn="1"/>
        </p:nvGrpSpPr>
        <p:grpSpPr bwMode="gray">
          <a:xfrm>
            <a:off x="5418344" y="3790686"/>
            <a:ext cx="1089687" cy="138467"/>
            <a:chOff x="4669132" y="4147176"/>
            <a:chExt cx="1089545" cy="138499"/>
          </a:xfrm>
        </p:grpSpPr>
        <p:sp>
          <p:nvSpPr>
            <p:cNvPr id="126" name="Rectangle 67"/>
            <p:cNvSpPr>
              <a:spLocks noChangeArrowheads="1"/>
            </p:cNvSpPr>
            <p:nvPr userDrawn="1"/>
          </p:nvSpPr>
          <p:spPr bwMode="gray">
            <a:xfrm>
              <a:off x="4669132" y="4147176"/>
              <a:ext cx="323597" cy="13849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de-DE" sz="900" b="0" spc="50" dirty="0">
                  <a:solidFill>
                    <a:schemeClr val="bg1"/>
                  </a:solidFill>
                  <a:latin typeface="Segoe Print" panose="02000600000000000000" charset="0"/>
                  <a:ea typeface="Segoe Print" panose="02000600000000000000" charset="0"/>
                  <a:cs typeface="Segoe Print" panose="02000600000000000000" charset="0"/>
                </a:rPr>
                <a:t>by</a:t>
              </a:r>
              <a:endParaRPr kumimoji="0" lang="en-US" altLang="de-DE" sz="900" b="0" i="0" u="none" strike="noStrike" cap="none" spc="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</a:endParaRPr>
            </a:p>
          </p:txBody>
        </p:sp>
        <p:grpSp>
          <p:nvGrpSpPr>
            <p:cNvPr id="127" name="Gruppieren 126"/>
            <p:cNvGrpSpPr/>
            <p:nvPr userDrawn="1"/>
          </p:nvGrpSpPr>
          <p:grpSpPr bwMode="gray">
            <a:xfrm>
              <a:off x="4913481" y="4161546"/>
              <a:ext cx="845196" cy="119088"/>
              <a:chOff x="3132138" y="3565525"/>
              <a:chExt cx="4056062" cy="571500"/>
            </a:xfrm>
            <a:solidFill>
              <a:schemeClr val="bg1"/>
            </a:solidFill>
          </p:grpSpPr>
          <p:sp>
            <p:nvSpPr>
              <p:cNvPr id="128" name="Freeform 5"/>
              <p:cNvSpPr/>
              <p:nvPr userDrawn="1"/>
            </p:nvSpPr>
            <p:spPr bwMode="gray">
              <a:xfrm>
                <a:off x="3132138" y="3573463"/>
                <a:ext cx="360362" cy="558800"/>
              </a:xfrm>
              <a:custGeom>
                <a:avLst/>
                <a:gdLst>
                  <a:gd name="T0" fmla="*/ 0 w 227"/>
                  <a:gd name="T1" fmla="*/ 0 h 352"/>
                  <a:gd name="T2" fmla="*/ 71 w 227"/>
                  <a:gd name="T3" fmla="*/ 0 h 352"/>
                  <a:gd name="T4" fmla="*/ 71 w 227"/>
                  <a:gd name="T5" fmla="*/ 287 h 352"/>
                  <a:gd name="T6" fmla="*/ 227 w 227"/>
                  <a:gd name="T7" fmla="*/ 287 h 352"/>
                  <a:gd name="T8" fmla="*/ 227 w 227"/>
                  <a:gd name="T9" fmla="*/ 352 h 352"/>
                  <a:gd name="T10" fmla="*/ 0 w 227"/>
                  <a:gd name="T11" fmla="*/ 352 h 352"/>
                  <a:gd name="T12" fmla="*/ 0 w 227"/>
                  <a:gd name="T13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352">
                    <a:moveTo>
                      <a:pt x="0" y="0"/>
                    </a:moveTo>
                    <a:lnTo>
                      <a:pt x="71" y="0"/>
                    </a:lnTo>
                    <a:lnTo>
                      <a:pt x="71" y="287"/>
                    </a:lnTo>
                    <a:lnTo>
                      <a:pt x="227" y="287"/>
                    </a:lnTo>
                    <a:lnTo>
                      <a:pt x="227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 6"/>
              <p:cNvSpPr/>
              <p:nvPr userDrawn="1"/>
            </p:nvSpPr>
            <p:spPr bwMode="gray">
              <a:xfrm>
                <a:off x="3673475" y="3573463"/>
                <a:ext cx="371475" cy="558800"/>
              </a:xfrm>
              <a:custGeom>
                <a:avLst/>
                <a:gdLst>
                  <a:gd name="T0" fmla="*/ 0 w 234"/>
                  <a:gd name="T1" fmla="*/ 0 h 352"/>
                  <a:gd name="T2" fmla="*/ 227 w 234"/>
                  <a:gd name="T3" fmla="*/ 0 h 352"/>
                  <a:gd name="T4" fmla="*/ 227 w 234"/>
                  <a:gd name="T5" fmla="*/ 63 h 352"/>
                  <a:gd name="T6" fmla="*/ 71 w 234"/>
                  <a:gd name="T7" fmla="*/ 63 h 352"/>
                  <a:gd name="T8" fmla="*/ 71 w 234"/>
                  <a:gd name="T9" fmla="*/ 176 h 352"/>
                  <a:gd name="T10" fmla="*/ 208 w 234"/>
                  <a:gd name="T11" fmla="*/ 176 h 352"/>
                  <a:gd name="T12" fmla="*/ 208 w 234"/>
                  <a:gd name="T13" fmla="*/ 236 h 352"/>
                  <a:gd name="T14" fmla="*/ 71 w 234"/>
                  <a:gd name="T15" fmla="*/ 236 h 352"/>
                  <a:gd name="T16" fmla="*/ 71 w 234"/>
                  <a:gd name="T17" fmla="*/ 287 h 352"/>
                  <a:gd name="T18" fmla="*/ 234 w 234"/>
                  <a:gd name="T19" fmla="*/ 287 h 352"/>
                  <a:gd name="T20" fmla="*/ 234 w 234"/>
                  <a:gd name="T21" fmla="*/ 352 h 352"/>
                  <a:gd name="T22" fmla="*/ 0 w 234"/>
                  <a:gd name="T23" fmla="*/ 352 h 352"/>
                  <a:gd name="T24" fmla="*/ 0 w 234"/>
                  <a:gd name="T2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4" h="352">
                    <a:moveTo>
                      <a:pt x="0" y="0"/>
                    </a:moveTo>
                    <a:lnTo>
                      <a:pt x="227" y="0"/>
                    </a:lnTo>
                    <a:lnTo>
                      <a:pt x="227" y="63"/>
                    </a:lnTo>
                    <a:lnTo>
                      <a:pt x="71" y="63"/>
                    </a:lnTo>
                    <a:lnTo>
                      <a:pt x="71" y="176"/>
                    </a:lnTo>
                    <a:lnTo>
                      <a:pt x="208" y="176"/>
                    </a:lnTo>
                    <a:lnTo>
                      <a:pt x="208" y="236"/>
                    </a:lnTo>
                    <a:lnTo>
                      <a:pt x="71" y="236"/>
                    </a:lnTo>
                    <a:lnTo>
                      <a:pt x="71" y="287"/>
                    </a:lnTo>
                    <a:lnTo>
                      <a:pt x="234" y="287"/>
                    </a:lnTo>
                    <a:lnTo>
                      <a:pt x="234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7"/>
              <p:cNvSpPr>
                <a:spLocks noEditPoints="1"/>
              </p:cNvSpPr>
              <p:nvPr userDrawn="1"/>
            </p:nvSpPr>
            <p:spPr bwMode="gray">
              <a:xfrm>
                <a:off x="4237038" y="3573463"/>
                <a:ext cx="406400" cy="558800"/>
              </a:xfrm>
              <a:custGeom>
                <a:avLst/>
                <a:gdLst>
                  <a:gd name="T0" fmla="*/ 0 w 108"/>
                  <a:gd name="T1" fmla="*/ 0 h 146"/>
                  <a:gd name="T2" fmla="*/ 57 w 108"/>
                  <a:gd name="T3" fmla="*/ 0 h 146"/>
                  <a:gd name="T4" fmla="*/ 99 w 108"/>
                  <a:gd name="T5" fmla="*/ 38 h 146"/>
                  <a:gd name="T6" fmla="*/ 78 w 108"/>
                  <a:gd name="T7" fmla="*/ 64 h 146"/>
                  <a:gd name="T8" fmla="*/ 108 w 108"/>
                  <a:gd name="T9" fmla="*/ 101 h 146"/>
                  <a:gd name="T10" fmla="*/ 59 w 108"/>
                  <a:gd name="T11" fmla="*/ 146 h 146"/>
                  <a:gd name="T12" fmla="*/ 0 w 108"/>
                  <a:gd name="T13" fmla="*/ 146 h 146"/>
                  <a:gd name="T14" fmla="*/ 0 w 108"/>
                  <a:gd name="T15" fmla="*/ 0 h 146"/>
                  <a:gd name="T16" fmla="*/ 53 w 108"/>
                  <a:gd name="T17" fmla="*/ 54 h 146"/>
                  <a:gd name="T18" fmla="*/ 69 w 108"/>
                  <a:gd name="T19" fmla="*/ 40 h 146"/>
                  <a:gd name="T20" fmla="*/ 55 w 108"/>
                  <a:gd name="T21" fmla="*/ 26 h 146"/>
                  <a:gd name="T22" fmla="*/ 30 w 108"/>
                  <a:gd name="T23" fmla="*/ 26 h 146"/>
                  <a:gd name="T24" fmla="*/ 30 w 108"/>
                  <a:gd name="T25" fmla="*/ 54 h 146"/>
                  <a:gd name="T26" fmla="*/ 53 w 108"/>
                  <a:gd name="T27" fmla="*/ 54 h 146"/>
                  <a:gd name="T28" fmla="*/ 58 w 108"/>
                  <a:gd name="T29" fmla="*/ 119 h 146"/>
                  <a:gd name="T30" fmla="*/ 78 w 108"/>
                  <a:gd name="T31" fmla="*/ 99 h 146"/>
                  <a:gd name="T32" fmla="*/ 56 w 108"/>
                  <a:gd name="T33" fmla="*/ 79 h 146"/>
                  <a:gd name="T34" fmla="*/ 30 w 108"/>
                  <a:gd name="T35" fmla="*/ 79 h 146"/>
                  <a:gd name="T36" fmla="*/ 30 w 108"/>
                  <a:gd name="T37" fmla="*/ 119 h 146"/>
                  <a:gd name="T38" fmla="*/ 58 w 108"/>
                  <a:gd name="T39" fmla="*/ 11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46">
                    <a:moveTo>
                      <a:pt x="0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84" y="0"/>
                      <a:pt x="99" y="17"/>
                      <a:pt x="99" y="38"/>
                    </a:cubicBezTo>
                    <a:cubicBezTo>
                      <a:pt x="99" y="51"/>
                      <a:pt x="91" y="60"/>
                      <a:pt x="78" y="64"/>
                    </a:cubicBezTo>
                    <a:cubicBezTo>
                      <a:pt x="98" y="69"/>
                      <a:pt x="108" y="82"/>
                      <a:pt x="108" y="101"/>
                    </a:cubicBezTo>
                    <a:cubicBezTo>
                      <a:pt x="108" y="127"/>
                      <a:pt x="90" y="146"/>
                      <a:pt x="59" y="146"/>
                    </a:cubicBezTo>
                    <a:cubicBezTo>
                      <a:pt x="0" y="146"/>
                      <a:pt x="0" y="146"/>
                      <a:pt x="0" y="146"/>
                    </a:cubicBezTo>
                    <a:lnTo>
                      <a:pt x="0" y="0"/>
                    </a:lnTo>
                    <a:close/>
                    <a:moveTo>
                      <a:pt x="53" y="54"/>
                    </a:moveTo>
                    <a:cubicBezTo>
                      <a:pt x="63" y="54"/>
                      <a:pt x="69" y="48"/>
                      <a:pt x="69" y="40"/>
                    </a:cubicBezTo>
                    <a:cubicBezTo>
                      <a:pt x="69" y="32"/>
                      <a:pt x="64" y="26"/>
                      <a:pt x="55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54"/>
                      <a:pt x="30" y="54"/>
                      <a:pt x="30" y="54"/>
                    </a:cubicBezTo>
                    <a:lnTo>
                      <a:pt x="53" y="54"/>
                    </a:lnTo>
                    <a:close/>
                    <a:moveTo>
                      <a:pt x="58" y="119"/>
                    </a:moveTo>
                    <a:cubicBezTo>
                      <a:pt x="70" y="119"/>
                      <a:pt x="78" y="111"/>
                      <a:pt x="78" y="99"/>
                    </a:cubicBezTo>
                    <a:cubicBezTo>
                      <a:pt x="78" y="87"/>
                      <a:pt x="70" y="79"/>
                      <a:pt x="56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0" y="119"/>
                      <a:pt x="30" y="119"/>
                      <a:pt x="30" y="119"/>
                    </a:cubicBezTo>
                    <a:lnTo>
                      <a:pt x="58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8"/>
              <p:cNvSpPr/>
              <p:nvPr userDrawn="1"/>
            </p:nvSpPr>
            <p:spPr bwMode="gray">
              <a:xfrm>
                <a:off x="4816475" y="3573463"/>
                <a:ext cx="376237" cy="558800"/>
              </a:xfrm>
              <a:custGeom>
                <a:avLst/>
                <a:gdLst>
                  <a:gd name="T0" fmla="*/ 0 w 237"/>
                  <a:gd name="T1" fmla="*/ 0 h 352"/>
                  <a:gd name="T2" fmla="*/ 229 w 237"/>
                  <a:gd name="T3" fmla="*/ 0 h 352"/>
                  <a:gd name="T4" fmla="*/ 229 w 237"/>
                  <a:gd name="T5" fmla="*/ 63 h 352"/>
                  <a:gd name="T6" fmla="*/ 71 w 237"/>
                  <a:gd name="T7" fmla="*/ 63 h 352"/>
                  <a:gd name="T8" fmla="*/ 71 w 237"/>
                  <a:gd name="T9" fmla="*/ 176 h 352"/>
                  <a:gd name="T10" fmla="*/ 211 w 237"/>
                  <a:gd name="T11" fmla="*/ 176 h 352"/>
                  <a:gd name="T12" fmla="*/ 211 w 237"/>
                  <a:gd name="T13" fmla="*/ 236 h 352"/>
                  <a:gd name="T14" fmla="*/ 71 w 237"/>
                  <a:gd name="T15" fmla="*/ 236 h 352"/>
                  <a:gd name="T16" fmla="*/ 71 w 237"/>
                  <a:gd name="T17" fmla="*/ 287 h 352"/>
                  <a:gd name="T18" fmla="*/ 237 w 237"/>
                  <a:gd name="T19" fmla="*/ 287 h 352"/>
                  <a:gd name="T20" fmla="*/ 237 w 237"/>
                  <a:gd name="T21" fmla="*/ 352 h 352"/>
                  <a:gd name="T22" fmla="*/ 0 w 237"/>
                  <a:gd name="T23" fmla="*/ 352 h 352"/>
                  <a:gd name="T24" fmla="*/ 0 w 237"/>
                  <a:gd name="T2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7" h="352">
                    <a:moveTo>
                      <a:pt x="0" y="0"/>
                    </a:moveTo>
                    <a:lnTo>
                      <a:pt x="229" y="0"/>
                    </a:lnTo>
                    <a:lnTo>
                      <a:pt x="229" y="63"/>
                    </a:lnTo>
                    <a:lnTo>
                      <a:pt x="71" y="63"/>
                    </a:lnTo>
                    <a:lnTo>
                      <a:pt x="71" y="176"/>
                    </a:lnTo>
                    <a:lnTo>
                      <a:pt x="211" y="176"/>
                    </a:lnTo>
                    <a:lnTo>
                      <a:pt x="211" y="236"/>
                    </a:lnTo>
                    <a:lnTo>
                      <a:pt x="71" y="236"/>
                    </a:lnTo>
                    <a:lnTo>
                      <a:pt x="71" y="287"/>
                    </a:lnTo>
                    <a:lnTo>
                      <a:pt x="237" y="287"/>
                    </a:lnTo>
                    <a:lnTo>
                      <a:pt x="237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9"/>
              <p:cNvSpPr/>
              <p:nvPr userDrawn="1"/>
            </p:nvSpPr>
            <p:spPr bwMode="gray">
              <a:xfrm>
                <a:off x="5380038" y="3565525"/>
                <a:ext cx="557212" cy="566738"/>
              </a:xfrm>
              <a:custGeom>
                <a:avLst/>
                <a:gdLst>
                  <a:gd name="T0" fmla="*/ 0 w 148"/>
                  <a:gd name="T1" fmla="*/ 0 h 148"/>
                  <a:gd name="T2" fmla="*/ 3 w 148"/>
                  <a:gd name="T3" fmla="*/ 0 h 148"/>
                  <a:gd name="T4" fmla="*/ 75 w 148"/>
                  <a:gd name="T5" fmla="*/ 79 h 148"/>
                  <a:gd name="T6" fmla="*/ 146 w 148"/>
                  <a:gd name="T7" fmla="*/ 0 h 148"/>
                  <a:gd name="T8" fmla="*/ 148 w 148"/>
                  <a:gd name="T9" fmla="*/ 0 h 148"/>
                  <a:gd name="T10" fmla="*/ 148 w 148"/>
                  <a:gd name="T11" fmla="*/ 148 h 148"/>
                  <a:gd name="T12" fmla="*/ 119 w 148"/>
                  <a:gd name="T13" fmla="*/ 148 h 148"/>
                  <a:gd name="T14" fmla="*/ 119 w 148"/>
                  <a:gd name="T15" fmla="*/ 93 h 148"/>
                  <a:gd name="T16" fmla="*/ 120 w 148"/>
                  <a:gd name="T17" fmla="*/ 67 h 148"/>
                  <a:gd name="T18" fmla="*/ 105 w 148"/>
                  <a:gd name="T19" fmla="*/ 88 h 148"/>
                  <a:gd name="T20" fmla="*/ 76 w 148"/>
                  <a:gd name="T21" fmla="*/ 121 h 148"/>
                  <a:gd name="T22" fmla="*/ 73 w 148"/>
                  <a:gd name="T23" fmla="*/ 121 h 148"/>
                  <a:gd name="T24" fmla="*/ 44 w 148"/>
                  <a:gd name="T25" fmla="*/ 88 h 148"/>
                  <a:gd name="T26" fmla="*/ 28 w 148"/>
                  <a:gd name="T27" fmla="*/ 67 h 148"/>
                  <a:gd name="T28" fmla="*/ 29 w 148"/>
                  <a:gd name="T29" fmla="*/ 93 h 148"/>
                  <a:gd name="T30" fmla="*/ 29 w 148"/>
                  <a:gd name="T31" fmla="*/ 148 h 148"/>
                  <a:gd name="T32" fmla="*/ 0 w 148"/>
                  <a:gd name="T33" fmla="*/ 148 h 148"/>
                  <a:gd name="T34" fmla="*/ 0 w 148"/>
                  <a:gd name="T35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148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148"/>
                      <a:pt x="148" y="148"/>
                      <a:pt x="148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93"/>
                      <a:pt x="119" y="93"/>
                      <a:pt x="119" y="93"/>
                    </a:cubicBezTo>
                    <a:cubicBezTo>
                      <a:pt x="119" y="83"/>
                      <a:pt x="120" y="67"/>
                      <a:pt x="120" y="67"/>
                    </a:cubicBezTo>
                    <a:cubicBezTo>
                      <a:pt x="120" y="67"/>
                      <a:pt x="112" y="80"/>
                      <a:pt x="105" y="88"/>
                    </a:cubicBezTo>
                    <a:cubicBezTo>
                      <a:pt x="76" y="121"/>
                      <a:pt x="76" y="121"/>
                      <a:pt x="76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0"/>
                      <a:pt x="28" y="67"/>
                      <a:pt x="28" y="67"/>
                    </a:cubicBezTo>
                    <a:cubicBezTo>
                      <a:pt x="28" y="67"/>
                      <a:pt x="29" y="83"/>
                      <a:pt x="29" y="93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148"/>
                      <a:pt x="0" y="148"/>
                      <a:pt x="0" y="14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10"/>
              <p:cNvSpPr>
                <a:spLocks noEditPoints="1"/>
              </p:cNvSpPr>
              <p:nvPr userDrawn="1"/>
            </p:nvSpPr>
            <p:spPr bwMode="gray">
              <a:xfrm>
                <a:off x="6075363" y="3565525"/>
                <a:ext cx="504825" cy="566738"/>
              </a:xfrm>
              <a:custGeom>
                <a:avLst/>
                <a:gdLst>
                  <a:gd name="T0" fmla="*/ 64 w 134"/>
                  <a:gd name="T1" fmla="*/ 0 h 148"/>
                  <a:gd name="T2" fmla="*/ 67 w 134"/>
                  <a:gd name="T3" fmla="*/ 0 h 148"/>
                  <a:gd name="T4" fmla="*/ 134 w 134"/>
                  <a:gd name="T5" fmla="*/ 148 h 148"/>
                  <a:gd name="T6" fmla="*/ 102 w 134"/>
                  <a:gd name="T7" fmla="*/ 148 h 148"/>
                  <a:gd name="T8" fmla="*/ 95 w 134"/>
                  <a:gd name="T9" fmla="*/ 131 h 148"/>
                  <a:gd name="T10" fmla="*/ 36 w 134"/>
                  <a:gd name="T11" fmla="*/ 131 h 148"/>
                  <a:gd name="T12" fmla="*/ 29 w 134"/>
                  <a:gd name="T13" fmla="*/ 148 h 148"/>
                  <a:gd name="T14" fmla="*/ 0 w 134"/>
                  <a:gd name="T15" fmla="*/ 148 h 148"/>
                  <a:gd name="T16" fmla="*/ 64 w 134"/>
                  <a:gd name="T17" fmla="*/ 0 h 148"/>
                  <a:gd name="T18" fmla="*/ 85 w 134"/>
                  <a:gd name="T19" fmla="*/ 106 h 148"/>
                  <a:gd name="T20" fmla="*/ 74 w 134"/>
                  <a:gd name="T21" fmla="*/ 81 h 148"/>
                  <a:gd name="T22" fmla="*/ 65 w 134"/>
                  <a:gd name="T23" fmla="*/ 55 h 148"/>
                  <a:gd name="T24" fmla="*/ 57 w 134"/>
                  <a:gd name="T25" fmla="*/ 81 h 148"/>
                  <a:gd name="T26" fmla="*/ 46 w 134"/>
                  <a:gd name="T27" fmla="*/ 106 h 148"/>
                  <a:gd name="T28" fmla="*/ 85 w 134"/>
                  <a:gd name="T2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148">
                    <a:moveTo>
                      <a:pt x="64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02" y="148"/>
                      <a:pt x="102" y="148"/>
                      <a:pt x="102" y="148"/>
                    </a:cubicBezTo>
                    <a:cubicBezTo>
                      <a:pt x="95" y="131"/>
                      <a:pt x="95" y="131"/>
                      <a:pt x="95" y="131"/>
                    </a:cubicBezTo>
                    <a:cubicBezTo>
                      <a:pt x="36" y="131"/>
                      <a:pt x="36" y="131"/>
                      <a:pt x="36" y="131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148"/>
                      <a:pt x="0" y="148"/>
                      <a:pt x="0" y="148"/>
                    </a:cubicBezTo>
                    <a:lnTo>
                      <a:pt x="64" y="0"/>
                    </a:lnTo>
                    <a:close/>
                    <a:moveTo>
                      <a:pt x="85" y="106"/>
                    </a:moveTo>
                    <a:cubicBezTo>
                      <a:pt x="74" y="81"/>
                      <a:pt x="74" y="81"/>
                      <a:pt x="74" y="81"/>
                    </a:cubicBezTo>
                    <a:cubicBezTo>
                      <a:pt x="70" y="71"/>
                      <a:pt x="65" y="55"/>
                      <a:pt x="65" y="55"/>
                    </a:cubicBezTo>
                    <a:cubicBezTo>
                      <a:pt x="65" y="55"/>
                      <a:pt x="61" y="71"/>
                      <a:pt x="57" y="81"/>
                    </a:cubicBezTo>
                    <a:cubicBezTo>
                      <a:pt x="46" y="106"/>
                      <a:pt x="46" y="106"/>
                      <a:pt x="46" y="106"/>
                    </a:cubicBezTo>
                    <a:lnTo>
                      <a:pt x="85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11"/>
              <p:cNvSpPr/>
              <p:nvPr userDrawn="1"/>
            </p:nvSpPr>
            <p:spPr bwMode="gray">
              <a:xfrm>
                <a:off x="6737350" y="3565525"/>
                <a:ext cx="450850" cy="571500"/>
              </a:xfrm>
              <a:custGeom>
                <a:avLst/>
                <a:gdLst>
                  <a:gd name="T0" fmla="*/ 44 w 120"/>
                  <a:gd name="T1" fmla="*/ 80 h 149"/>
                  <a:gd name="T2" fmla="*/ 26 w 120"/>
                  <a:gd name="T3" fmla="*/ 60 h 149"/>
                  <a:gd name="T4" fmla="*/ 28 w 120"/>
                  <a:gd name="T5" fmla="*/ 87 h 149"/>
                  <a:gd name="T6" fmla="*/ 28 w 120"/>
                  <a:gd name="T7" fmla="*/ 148 h 149"/>
                  <a:gd name="T8" fmla="*/ 0 w 120"/>
                  <a:gd name="T9" fmla="*/ 148 h 149"/>
                  <a:gd name="T10" fmla="*/ 0 w 120"/>
                  <a:gd name="T11" fmla="*/ 0 h 149"/>
                  <a:gd name="T12" fmla="*/ 3 w 120"/>
                  <a:gd name="T13" fmla="*/ 0 h 149"/>
                  <a:gd name="T14" fmla="*/ 77 w 120"/>
                  <a:gd name="T15" fmla="*/ 70 h 149"/>
                  <a:gd name="T16" fmla="*/ 94 w 120"/>
                  <a:gd name="T17" fmla="*/ 90 h 149"/>
                  <a:gd name="T18" fmla="*/ 92 w 120"/>
                  <a:gd name="T19" fmla="*/ 63 h 149"/>
                  <a:gd name="T20" fmla="*/ 92 w 120"/>
                  <a:gd name="T21" fmla="*/ 2 h 149"/>
                  <a:gd name="T22" fmla="*/ 120 w 120"/>
                  <a:gd name="T23" fmla="*/ 2 h 149"/>
                  <a:gd name="T24" fmla="*/ 120 w 120"/>
                  <a:gd name="T25" fmla="*/ 149 h 149"/>
                  <a:gd name="T26" fmla="*/ 117 w 120"/>
                  <a:gd name="T27" fmla="*/ 149 h 149"/>
                  <a:gd name="T28" fmla="*/ 44 w 120"/>
                  <a:gd name="T29" fmla="*/ 8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49">
                    <a:moveTo>
                      <a:pt x="44" y="80"/>
                    </a:moveTo>
                    <a:cubicBezTo>
                      <a:pt x="36" y="73"/>
                      <a:pt x="26" y="60"/>
                      <a:pt x="26" y="60"/>
                    </a:cubicBezTo>
                    <a:cubicBezTo>
                      <a:pt x="26" y="60"/>
                      <a:pt x="28" y="76"/>
                      <a:pt x="28" y="87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84" y="76"/>
                      <a:pt x="94" y="90"/>
                      <a:pt x="94" y="90"/>
                    </a:cubicBezTo>
                    <a:cubicBezTo>
                      <a:pt x="94" y="90"/>
                      <a:pt x="92" y="73"/>
                      <a:pt x="92" y="63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0" y="2"/>
                      <a:pt x="120" y="2"/>
                      <a:pt x="120" y="2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lnTo>
                      <a:pt x="44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rtl="0"/>
                <a:endParaRPr lang="en-US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in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" b="9749"/>
          <a:stretch>
            <a:fillRect/>
          </a:stretch>
        </p:blipFill>
        <p:spPr bwMode="gray">
          <a:xfrm>
            <a:off x="1" y="7950"/>
            <a:ext cx="12192000" cy="6850050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 bwMode="gray">
          <a:xfrm>
            <a:off x="2" y="0"/>
            <a:ext cx="12191999" cy="37561"/>
          </a:xfrm>
          <a:prstGeom prst="rect">
            <a:avLst/>
          </a:prstGeom>
          <a:solidFill>
            <a:srgbClr val="B3E900"/>
          </a:solidFill>
        </p:spPr>
        <p:txBody>
          <a:bodyPr lIns="94662" tIns="94662" rIns="94662" bIns="94662" rtlCol="0" anchor="ctr">
            <a:noAutofit/>
          </a:bodyPr>
          <a:lstStyle/>
          <a:p>
            <a:pPr algn="ctr"/>
            <a:endParaRPr lang="en-US" sz="900" b="0" dirty="0">
              <a:latin typeface="Segoe Print" panose="02000600000000000000" charset="0"/>
              <a:ea typeface="Segoe Print" panose="02000600000000000000" charset="0"/>
              <a:cs typeface="Segoe Print" panose="020006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CE156-0F35-4A58-B0EF-48ABD7BC9BC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fik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" b="9749"/>
          <a:stretch>
            <a:fillRect/>
          </a:stretch>
        </p:blipFill>
        <p:spPr bwMode="gray">
          <a:xfrm>
            <a:off x="1" y="7950"/>
            <a:ext cx="12192000" cy="6850050"/>
          </a:xfrm>
          <a:prstGeom prst="rect">
            <a:avLst/>
          </a:prstGeom>
        </p:spPr>
      </p:pic>
      <p:sp>
        <p:nvSpPr>
          <p:cNvPr id="39" name="Rechteck 38"/>
          <p:cNvSpPr/>
          <p:nvPr/>
        </p:nvSpPr>
        <p:spPr bwMode="gray">
          <a:xfrm>
            <a:off x="2" y="0"/>
            <a:ext cx="12191999" cy="37561"/>
          </a:xfrm>
          <a:prstGeom prst="rect">
            <a:avLst/>
          </a:prstGeom>
          <a:solidFill>
            <a:srgbClr val="B3E900"/>
          </a:solidFill>
        </p:spPr>
        <p:txBody>
          <a:bodyPr lIns="94662" tIns="94662" rIns="94662" bIns="94662" rtlCol="0" anchor="ctr">
            <a:noAutofit/>
          </a:bodyPr>
          <a:lstStyle/>
          <a:p>
            <a:pPr algn="ctr"/>
            <a:endParaRPr lang="de-DE" sz="900" b="0" dirty="0">
              <a:latin typeface="Segoe Print" panose="02000600000000000000" charset="0"/>
              <a:ea typeface="Segoe Print" panose="02000600000000000000" charset="0"/>
              <a:cs typeface="Segoe Print" panose="02000600000000000000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90597" y="599049"/>
            <a:ext cx="10983677" cy="6530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93313" y="1373449"/>
            <a:ext cx="10979572" cy="48621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  <a:endParaRPr lang="de-DE" dirty="0"/>
          </a:p>
          <a:p>
            <a:pPr lvl="1"/>
            <a:r>
              <a:rPr lang="de-DE" dirty="0"/>
              <a:t>Zweite Ebene</a:t>
            </a:r>
            <a:endParaRPr lang="de-DE" dirty="0"/>
          </a:p>
          <a:p>
            <a:pPr lvl="2"/>
            <a:r>
              <a:rPr lang="de-DE" dirty="0"/>
              <a:t>Dritte Ebene</a:t>
            </a:r>
            <a:endParaRPr lang="de-DE" dirty="0"/>
          </a:p>
          <a:p>
            <a:pPr lvl="3"/>
            <a:r>
              <a:rPr lang="de-DE" dirty="0"/>
              <a:t>Vierte Ebene</a:t>
            </a:r>
            <a:endParaRPr lang="de-DE" dirty="0"/>
          </a:p>
          <a:p>
            <a:pPr lvl="4"/>
            <a:r>
              <a:rPr lang="de-DE" dirty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10678578" y="6417807"/>
            <a:ext cx="560896" cy="1255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00">
                <a:solidFill>
                  <a:schemeClr val="bg1"/>
                </a:solidFill>
              </a:defRPr>
            </a:lvl2pPr>
            <a:lvl3pPr marL="0" indent="0" algn="l">
              <a:defRPr sz="700">
                <a:solidFill>
                  <a:schemeClr val="bg1"/>
                </a:solidFill>
              </a:defRPr>
            </a:lvl3pPr>
            <a:lvl4pPr marL="0" indent="0">
              <a:defRPr sz="700">
                <a:solidFill>
                  <a:schemeClr val="bg1"/>
                </a:solidFill>
              </a:defRPr>
            </a:lvl4pPr>
            <a:lvl5pPr marL="0" indent="0">
              <a:defRPr sz="700">
                <a:solidFill>
                  <a:schemeClr val="bg1"/>
                </a:solidFill>
              </a:defRPr>
            </a:lvl5pPr>
            <a:lvl6pPr marL="0" indent="0">
              <a:defRPr sz="700">
                <a:solidFill>
                  <a:schemeClr val="bg1"/>
                </a:solidFill>
              </a:defRPr>
            </a:lvl6pPr>
            <a:lvl7pPr marL="0" indent="0">
              <a:defRPr sz="700">
                <a:solidFill>
                  <a:schemeClr val="bg1"/>
                </a:solidFill>
              </a:defRPr>
            </a:lvl7pPr>
            <a:lvl8pPr marL="0" indent="0">
              <a:defRPr sz="700">
                <a:solidFill>
                  <a:schemeClr val="bg1"/>
                </a:solidFill>
              </a:defRPr>
            </a:lvl8pPr>
            <a:lvl9pPr marL="0" indent="0">
              <a:defRPr sz="700">
                <a:solidFill>
                  <a:schemeClr val="bg1"/>
                </a:solidFill>
              </a:defRPr>
            </a:lvl9pPr>
          </a:lstStyle>
          <a:p>
            <a:fld id="{B2C59806-4CAC-4D94-BB21-74AAC4F9EF7B}" type="datetimeFigureOut">
              <a:rPr lang="de-DE" smtClean="0"/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4064267" y="6417807"/>
            <a:ext cx="6548609" cy="1255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00">
                <a:solidFill>
                  <a:schemeClr val="bg1"/>
                </a:solidFill>
              </a:defRPr>
            </a:lvl2pPr>
            <a:lvl3pPr marL="1270" indent="0">
              <a:defRPr sz="700">
                <a:solidFill>
                  <a:schemeClr val="bg1"/>
                </a:solidFill>
              </a:defRPr>
            </a:lvl3pPr>
            <a:lvl4pPr marL="1270" indent="0">
              <a:defRPr sz="700">
                <a:solidFill>
                  <a:schemeClr val="bg1"/>
                </a:solidFill>
              </a:defRPr>
            </a:lvl4pPr>
            <a:lvl5pPr marL="0" indent="0">
              <a:defRPr sz="700">
                <a:solidFill>
                  <a:schemeClr val="bg1"/>
                </a:solidFill>
              </a:defRPr>
            </a:lvl5pPr>
            <a:lvl6pPr marL="0" indent="0">
              <a:defRPr sz="700">
                <a:solidFill>
                  <a:schemeClr val="bg1"/>
                </a:solidFill>
              </a:defRPr>
            </a:lvl6pPr>
            <a:lvl7pPr marL="0" indent="0">
              <a:defRPr sz="700">
                <a:solidFill>
                  <a:schemeClr val="bg1"/>
                </a:solidFill>
              </a:defRPr>
            </a:lvl7pPr>
            <a:lvl8pPr marL="0" indent="0">
              <a:defRPr sz="700">
                <a:solidFill>
                  <a:schemeClr val="bg1"/>
                </a:solidFill>
              </a:defRPr>
            </a:lvl8pPr>
            <a:lvl9pPr marL="0" indent="0">
              <a:defRPr sz="700">
                <a:solidFill>
                  <a:schemeClr val="bg1"/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305113" y="6417807"/>
            <a:ext cx="277288" cy="1255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defRPr sz="700">
                <a:solidFill>
                  <a:schemeClr val="bg1"/>
                </a:solidFill>
              </a:defRPr>
            </a:lvl2pPr>
            <a:lvl3pPr marL="0" indent="0" algn="r">
              <a:defRPr sz="700">
                <a:solidFill>
                  <a:schemeClr val="bg1"/>
                </a:solidFill>
              </a:defRPr>
            </a:lvl3pPr>
            <a:lvl4pPr marL="0" indent="0" algn="r">
              <a:defRPr sz="700">
                <a:solidFill>
                  <a:schemeClr val="bg1"/>
                </a:solidFill>
              </a:defRPr>
            </a:lvl4pPr>
            <a:lvl5pPr marL="0" indent="0" algn="r">
              <a:defRPr sz="700">
                <a:solidFill>
                  <a:schemeClr val="bg1"/>
                </a:solidFill>
              </a:defRPr>
            </a:lvl5pPr>
            <a:lvl6pPr marL="0" indent="0" algn="r">
              <a:defRPr sz="700">
                <a:solidFill>
                  <a:schemeClr val="bg1"/>
                </a:solidFill>
              </a:defRPr>
            </a:lvl6pPr>
            <a:lvl7pPr marL="0" indent="0" algn="r">
              <a:defRPr sz="700">
                <a:solidFill>
                  <a:schemeClr val="bg1"/>
                </a:solidFill>
              </a:defRPr>
            </a:lvl7pPr>
            <a:lvl8pPr marL="0" indent="0" algn="r">
              <a:defRPr sz="700">
                <a:solidFill>
                  <a:schemeClr val="bg1"/>
                </a:solidFill>
              </a:defRPr>
            </a:lvl8pPr>
            <a:lvl9pPr marL="0" indent="0" algn="r">
              <a:defRPr sz="700">
                <a:solidFill>
                  <a:schemeClr val="bg1"/>
                </a:solidFill>
              </a:defRPr>
            </a:lvl9pPr>
          </a:lstStyle>
          <a:p>
            <a:fld id="{F7EA2169-A20E-4E6F-9507-EA717A9D0CEC}" type="slidenum">
              <a:rPr lang="de-DE" smtClean="0"/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 bwMode="gray">
          <a:xfrm>
            <a:off x="1" y="0"/>
            <a:ext cx="12194509" cy="34796"/>
          </a:xfrm>
          <a:prstGeom prst="rect">
            <a:avLst/>
          </a:prstGeom>
          <a:solidFill>
            <a:srgbClr val="B3E900"/>
          </a:solidFill>
        </p:spPr>
        <p:txBody>
          <a:bodyPr lIns="94662" tIns="94662" rIns="94662" bIns="94662" rtlCol="0" anchor="ctr">
            <a:noAutofit/>
          </a:bodyPr>
          <a:lstStyle/>
          <a:p>
            <a:pPr algn="ctr"/>
            <a:endParaRPr lang="de-DE" sz="900" b="0" dirty="0">
              <a:latin typeface="Segoe Print" panose="02000600000000000000" charset="0"/>
              <a:ea typeface="Segoe Print" panose="02000600000000000000" charset="0"/>
              <a:cs typeface="Segoe Print" panose="02000600000000000000" charset="0"/>
            </a:endParaRPr>
          </a:p>
        </p:txBody>
      </p:sp>
      <p:grpSp>
        <p:nvGrpSpPr>
          <p:cNvPr id="40" name="Gruppieren 39"/>
          <p:cNvGrpSpPr/>
          <p:nvPr/>
        </p:nvGrpSpPr>
        <p:grpSpPr>
          <a:xfrm>
            <a:off x="617394" y="6377847"/>
            <a:ext cx="1648585" cy="159138"/>
            <a:chOff x="463126" y="6515330"/>
            <a:chExt cx="1648370" cy="159175"/>
          </a:xfrm>
          <a:solidFill>
            <a:schemeClr val="bg1"/>
          </a:solidFill>
        </p:grpSpPr>
        <p:grpSp>
          <p:nvGrpSpPr>
            <p:cNvPr id="41" name="Gruppieren 40"/>
            <p:cNvGrpSpPr>
              <a:grpSpLocks noChangeAspect="1"/>
            </p:cNvGrpSpPr>
            <p:nvPr userDrawn="1"/>
          </p:nvGrpSpPr>
          <p:grpSpPr bwMode="gray">
            <a:xfrm>
              <a:off x="463126" y="6515330"/>
              <a:ext cx="790294" cy="138440"/>
              <a:chOff x="2579208" y="1783940"/>
              <a:chExt cx="2359781" cy="413375"/>
            </a:xfrm>
            <a:grpFill/>
          </p:grpSpPr>
          <p:sp>
            <p:nvSpPr>
              <p:cNvPr id="51" name="Freeform 57"/>
              <p:cNvSpPr/>
              <p:nvPr/>
            </p:nvSpPr>
            <p:spPr bwMode="gray">
              <a:xfrm>
                <a:off x="4834996" y="1783940"/>
                <a:ext cx="103993" cy="106594"/>
              </a:xfrm>
              <a:custGeom>
                <a:avLst/>
                <a:gdLst>
                  <a:gd name="T0" fmla="*/ 49 w 51"/>
                  <a:gd name="T1" fmla="*/ 26 h 52"/>
                  <a:gd name="T2" fmla="*/ 47 w 51"/>
                  <a:gd name="T3" fmla="*/ 26 h 52"/>
                  <a:gd name="T4" fmla="*/ 25 w 51"/>
                  <a:gd name="T5" fmla="*/ 47 h 52"/>
                  <a:gd name="T6" fmla="*/ 4 w 51"/>
                  <a:gd name="T7" fmla="*/ 26 h 52"/>
                  <a:gd name="T8" fmla="*/ 25 w 51"/>
                  <a:gd name="T9" fmla="*/ 4 h 52"/>
                  <a:gd name="T10" fmla="*/ 47 w 51"/>
                  <a:gd name="T11" fmla="*/ 26 h 52"/>
                  <a:gd name="T12" fmla="*/ 49 w 51"/>
                  <a:gd name="T13" fmla="*/ 26 h 52"/>
                  <a:gd name="T14" fmla="*/ 51 w 51"/>
                  <a:gd name="T15" fmla="*/ 26 h 52"/>
                  <a:gd name="T16" fmla="*/ 25 w 51"/>
                  <a:gd name="T17" fmla="*/ 0 h 52"/>
                  <a:gd name="T18" fmla="*/ 0 w 51"/>
                  <a:gd name="T19" fmla="*/ 26 h 52"/>
                  <a:gd name="T20" fmla="*/ 25 w 51"/>
                  <a:gd name="T21" fmla="*/ 52 h 52"/>
                  <a:gd name="T22" fmla="*/ 51 w 51"/>
                  <a:gd name="T23" fmla="*/ 26 h 52"/>
                  <a:gd name="T24" fmla="*/ 49 w 51"/>
                  <a:gd name="T25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52">
                    <a:moveTo>
                      <a:pt x="49" y="26"/>
                    </a:move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38"/>
                      <a:pt x="37" y="47"/>
                      <a:pt x="25" y="47"/>
                    </a:cubicBezTo>
                    <a:cubicBezTo>
                      <a:pt x="14" y="47"/>
                      <a:pt x="4" y="38"/>
                      <a:pt x="4" y="26"/>
                    </a:cubicBezTo>
                    <a:cubicBezTo>
                      <a:pt x="4" y="14"/>
                      <a:pt x="14" y="4"/>
                      <a:pt x="25" y="4"/>
                    </a:cubicBezTo>
                    <a:cubicBezTo>
                      <a:pt x="37" y="4"/>
                      <a:pt x="47" y="14"/>
                      <a:pt x="47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40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40" y="52"/>
                      <a:pt x="51" y="40"/>
                      <a:pt x="51" y="26"/>
                    </a:cubicBezTo>
                    <a:cubicBezTo>
                      <a:pt x="49" y="26"/>
                      <a:pt x="49" y="26"/>
                      <a:pt x="49" y="2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Freeform 58"/>
              <p:cNvSpPr>
                <a:spLocks noEditPoints="1"/>
              </p:cNvSpPr>
              <p:nvPr/>
            </p:nvSpPr>
            <p:spPr bwMode="gray">
              <a:xfrm>
                <a:off x="4865327" y="1812539"/>
                <a:ext cx="45064" cy="49397"/>
              </a:xfrm>
              <a:custGeom>
                <a:avLst/>
                <a:gdLst>
                  <a:gd name="T0" fmla="*/ 0 w 22"/>
                  <a:gd name="T1" fmla="*/ 0 h 24"/>
                  <a:gd name="T2" fmla="*/ 2 w 22"/>
                  <a:gd name="T3" fmla="*/ 0 h 24"/>
                  <a:gd name="T4" fmla="*/ 12 w 22"/>
                  <a:gd name="T5" fmla="*/ 0 h 24"/>
                  <a:gd name="T6" fmla="*/ 19 w 22"/>
                  <a:gd name="T7" fmla="*/ 2 h 24"/>
                  <a:gd name="T8" fmla="*/ 21 w 22"/>
                  <a:gd name="T9" fmla="*/ 6 h 24"/>
                  <a:gd name="T10" fmla="*/ 19 w 22"/>
                  <a:gd name="T11" fmla="*/ 11 h 24"/>
                  <a:gd name="T12" fmla="*/ 16 w 22"/>
                  <a:gd name="T13" fmla="*/ 12 h 24"/>
                  <a:gd name="T14" fmla="*/ 19 w 22"/>
                  <a:gd name="T15" fmla="*/ 13 h 24"/>
                  <a:gd name="T16" fmla="*/ 20 w 22"/>
                  <a:gd name="T17" fmla="*/ 17 h 24"/>
                  <a:gd name="T18" fmla="*/ 21 w 22"/>
                  <a:gd name="T19" fmla="*/ 20 h 24"/>
                  <a:gd name="T20" fmla="*/ 21 w 22"/>
                  <a:gd name="T21" fmla="*/ 21 h 24"/>
                  <a:gd name="T22" fmla="*/ 22 w 22"/>
                  <a:gd name="T23" fmla="*/ 23 h 24"/>
                  <a:gd name="T24" fmla="*/ 22 w 22"/>
                  <a:gd name="T25" fmla="*/ 24 h 24"/>
                  <a:gd name="T26" fmla="*/ 20 w 22"/>
                  <a:gd name="T27" fmla="*/ 24 h 24"/>
                  <a:gd name="T28" fmla="*/ 18 w 22"/>
                  <a:gd name="T29" fmla="*/ 24 h 24"/>
                  <a:gd name="T30" fmla="*/ 17 w 22"/>
                  <a:gd name="T31" fmla="*/ 22 h 24"/>
                  <a:gd name="T32" fmla="*/ 16 w 22"/>
                  <a:gd name="T33" fmla="*/ 18 h 24"/>
                  <a:gd name="T34" fmla="*/ 16 w 22"/>
                  <a:gd name="T35" fmla="*/ 17 h 24"/>
                  <a:gd name="T36" fmla="*/ 15 w 22"/>
                  <a:gd name="T37" fmla="*/ 14 h 24"/>
                  <a:gd name="T38" fmla="*/ 11 w 22"/>
                  <a:gd name="T39" fmla="*/ 13 h 24"/>
                  <a:gd name="T40" fmla="*/ 4 w 22"/>
                  <a:gd name="T41" fmla="*/ 13 h 24"/>
                  <a:gd name="T42" fmla="*/ 4 w 22"/>
                  <a:gd name="T43" fmla="*/ 24 h 24"/>
                  <a:gd name="T44" fmla="*/ 2 w 22"/>
                  <a:gd name="T45" fmla="*/ 24 h 24"/>
                  <a:gd name="T46" fmla="*/ 0 w 22"/>
                  <a:gd name="T47" fmla="*/ 24 h 24"/>
                  <a:gd name="T48" fmla="*/ 0 w 22"/>
                  <a:gd name="T49" fmla="*/ 0 h 24"/>
                  <a:gd name="T50" fmla="*/ 4 w 22"/>
                  <a:gd name="T51" fmla="*/ 11 h 24"/>
                  <a:gd name="T52" fmla="*/ 11 w 22"/>
                  <a:gd name="T53" fmla="*/ 11 h 24"/>
                  <a:gd name="T54" fmla="*/ 16 w 22"/>
                  <a:gd name="T55" fmla="*/ 10 h 24"/>
                  <a:gd name="T56" fmla="*/ 17 w 22"/>
                  <a:gd name="T57" fmla="*/ 7 h 24"/>
                  <a:gd name="T58" fmla="*/ 16 w 22"/>
                  <a:gd name="T59" fmla="*/ 4 h 24"/>
                  <a:gd name="T60" fmla="*/ 10 w 22"/>
                  <a:gd name="T61" fmla="*/ 3 h 24"/>
                  <a:gd name="T62" fmla="*/ 4 w 22"/>
                  <a:gd name="T63" fmla="*/ 3 h 24"/>
                  <a:gd name="T64" fmla="*/ 4 w 22"/>
                  <a:gd name="T6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24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1" y="3"/>
                      <a:pt x="21" y="4"/>
                      <a:pt x="21" y="6"/>
                    </a:cubicBezTo>
                    <a:cubicBezTo>
                      <a:pt x="21" y="8"/>
                      <a:pt x="21" y="10"/>
                      <a:pt x="19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7" y="12"/>
                      <a:pt x="18" y="13"/>
                      <a:pt x="19" y="13"/>
                    </a:cubicBezTo>
                    <a:cubicBezTo>
                      <a:pt x="19" y="14"/>
                      <a:pt x="20" y="15"/>
                      <a:pt x="20" y="17"/>
                    </a:cubicBezTo>
                    <a:cubicBezTo>
                      <a:pt x="21" y="18"/>
                      <a:pt x="21" y="19"/>
                      <a:pt x="21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1"/>
                      <a:pt x="17" y="20"/>
                      <a:pt x="16" y="18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5"/>
                      <a:pt x="15" y="14"/>
                    </a:cubicBezTo>
                    <a:cubicBezTo>
                      <a:pt x="14" y="14"/>
                      <a:pt x="13" y="13"/>
                      <a:pt x="11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4"/>
                      <a:pt x="0" y="24"/>
                      <a:pt x="0" y="24"/>
                    </a:cubicBezTo>
                    <a:lnTo>
                      <a:pt x="0" y="0"/>
                    </a:lnTo>
                    <a:close/>
                    <a:moveTo>
                      <a:pt x="4" y="11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11"/>
                      <a:pt x="15" y="10"/>
                      <a:pt x="16" y="10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5" y="3"/>
                      <a:pt x="13" y="3"/>
                      <a:pt x="10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9"/>
              <p:cNvSpPr>
                <a:spLocks noChangeArrowheads="1"/>
              </p:cNvSpPr>
              <p:nvPr/>
            </p:nvSpPr>
            <p:spPr bwMode="gray">
              <a:xfrm>
                <a:off x="2579208" y="1868002"/>
                <a:ext cx="60663" cy="32498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60"/>
              <p:cNvSpPr/>
              <p:nvPr/>
            </p:nvSpPr>
            <p:spPr bwMode="gray">
              <a:xfrm>
                <a:off x="3100908" y="1872335"/>
                <a:ext cx="389108" cy="320647"/>
              </a:xfrm>
              <a:custGeom>
                <a:avLst/>
                <a:gdLst>
                  <a:gd name="T0" fmla="*/ 2 w 190"/>
                  <a:gd name="T1" fmla="*/ 157 h 157"/>
                  <a:gd name="T2" fmla="*/ 2 w 190"/>
                  <a:gd name="T3" fmla="*/ 132 h 157"/>
                  <a:gd name="T4" fmla="*/ 130 w 190"/>
                  <a:gd name="T5" fmla="*/ 132 h 157"/>
                  <a:gd name="T6" fmla="*/ 149 w 190"/>
                  <a:gd name="T7" fmla="*/ 125 h 157"/>
                  <a:gd name="T8" fmla="*/ 157 w 190"/>
                  <a:gd name="T9" fmla="*/ 109 h 157"/>
                  <a:gd name="T10" fmla="*/ 149 w 190"/>
                  <a:gd name="T11" fmla="*/ 93 h 157"/>
                  <a:gd name="T12" fmla="*/ 130 w 190"/>
                  <a:gd name="T13" fmla="*/ 87 h 157"/>
                  <a:gd name="T14" fmla="*/ 52 w 190"/>
                  <a:gd name="T15" fmla="*/ 87 h 157"/>
                  <a:gd name="T16" fmla="*/ 7 w 190"/>
                  <a:gd name="T17" fmla="*/ 65 h 157"/>
                  <a:gd name="T18" fmla="*/ 0 w 190"/>
                  <a:gd name="T19" fmla="*/ 43 h 157"/>
                  <a:gd name="T20" fmla="*/ 15 w 190"/>
                  <a:gd name="T21" fmla="*/ 13 h 157"/>
                  <a:gd name="T22" fmla="*/ 52 w 190"/>
                  <a:gd name="T23" fmla="*/ 0 h 157"/>
                  <a:gd name="T24" fmla="*/ 182 w 190"/>
                  <a:gd name="T25" fmla="*/ 0 h 157"/>
                  <a:gd name="T26" fmla="*/ 182 w 190"/>
                  <a:gd name="T27" fmla="*/ 26 h 157"/>
                  <a:gd name="T28" fmla="*/ 53 w 190"/>
                  <a:gd name="T29" fmla="*/ 26 h 157"/>
                  <a:gd name="T30" fmla="*/ 37 w 190"/>
                  <a:gd name="T31" fmla="*/ 31 h 157"/>
                  <a:gd name="T32" fmla="*/ 31 w 190"/>
                  <a:gd name="T33" fmla="*/ 44 h 157"/>
                  <a:gd name="T34" fmla="*/ 37 w 190"/>
                  <a:gd name="T35" fmla="*/ 57 h 157"/>
                  <a:gd name="T36" fmla="*/ 53 w 190"/>
                  <a:gd name="T37" fmla="*/ 62 h 157"/>
                  <a:gd name="T38" fmla="*/ 132 w 190"/>
                  <a:gd name="T39" fmla="*/ 62 h 157"/>
                  <a:gd name="T40" fmla="*/ 182 w 190"/>
                  <a:gd name="T41" fmla="*/ 86 h 157"/>
                  <a:gd name="T42" fmla="*/ 190 w 190"/>
                  <a:gd name="T43" fmla="*/ 109 h 157"/>
                  <a:gd name="T44" fmla="*/ 172 w 190"/>
                  <a:gd name="T45" fmla="*/ 144 h 157"/>
                  <a:gd name="T46" fmla="*/ 130 w 190"/>
                  <a:gd name="T47" fmla="*/ 157 h 157"/>
                  <a:gd name="T48" fmla="*/ 2 w 190"/>
                  <a:gd name="T4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0" h="157">
                    <a:moveTo>
                      <a:pt x="2" y="157"/>
                    </a:moveTo>
                    <a:cubicBezTo>
                      <a:pt x="2" y="132"/>
                      <a:pt x="2" y="132"/>
                      <a:pt x="2" y="132"/>
                    </a:cubicBezTo>
                    <a:cubicBezTo>
                      <a:pt x="130" y="132"/>
                      <a:pt x="130" y="132"/>
                      <a:pt x="130" y="132"/>
                    </a:cubicBezTo>
                    <a:cubicBezTo>
                      <a:pt x="137" y="132"/>
                      <a:pt x="144" y="129"/>
                      <a:pt x="149" y="125"/>
                    </a:cubicBezTo>
                    <a:cubicBezTo>
                      <a:pt x="155" y="121"/>
                      <a:pt x="157" y="115"/>
                      <a:pt x="157" y="109"/>
                    </a:cubicBezTo>
                    <a:cubicBezTo>
                      <a:pt x="157" y="103"/>
                      <a:pt x="155" y="97"/>
                      <a:pt x="149" y="93"/>
                    </a:cubicBezTo>
                    <a:cubicBezTo>
                      <a:pt x="144" y="89"/>
                      <a:pt x="138" y="87"/>
                      <a:pt x="130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32" y="87"/>
                      <a:pt x="17" y="80"/>
                      <a:pt x="7" y="65"/>
                    </a:cubicBezTo>
                    <a:cubicBezTo>
                      <a:pt x="2" y="59"/>
                      <a:pt x="0" y="51"/>
                      <a:pt x="0" y="43"/>
                    </a:cubicBezTo>
                    <a:cubicBezTo>
                      <a:pt x="0" y="32"/>
                      <a:pt x="5" y="21"/>
                      <a:pt x="15" y="13"/>
                    </a:cubicBezTo>
                    <a:cubicBezTo>
                      <a:pt x="25" y="4"/>
                      <a:pt x="37" y="0"/>
                      <a:pt x="52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47" y="26"/>
                      <a:pt x="42" y="27"/>
                      <a:pt x="37" y="31"/>
                    </a:cubicBezTo>
                    <a:cubicBezTo>
                      <a:pt x="33" y="34"/>
                      <a:pt x="31" y="39"/>
                      <a:pt x="31" y="44"/>
                    </a:cubicBezTo>
                    <a:cubicBezTo>
                      <a:pt x="31" y="49"/>
                      <a:pt x="33" y="53"/>
                      <a:pt x="37" y="57"/>
                    </a:cubicBezTo>
                    <a:cubicBezTo>
                      <a:pt x="42" y="60"/>
                      <a:pt x="47" y="62"/>
                      <a:pt x="53" y="62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55" y="62"/>
                      <a:pt x="171" y="70"/>
                      <a:pt x="182" y="86"/>
                    </a:cubicBezTo>
                    <a:cubicBezTo>
                      <a:pt x="187" y="93"/>
                      <a:pt x="190" y="101"/>
                      <a:pt x="190" y="109"/>
                    </a:cubicBezTo>
                    <a:cubicBezTo>
                      <a:pt x="190" y="123"/>
                      <a:pt x="184" y="135"/>
                      <a:pt x="172" y="144"/>
                    </a:cubicBezTo>
                    <a:cubicBezTo>
                      <a:pt x="161" y="152"/>
                      <a:pt x="147" y="157"/>
                      <a:pt x="130" y="157"/>
                    </a:cubicBezTo>
                    <a:lnTo>
                      <a:pt x="2" y="15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61"/>
              <p:cNvSpPr/>
              <p:nvPr/>
            </p:nvSpPr>
            <p:spPr bwMode="gray">
              <a:xfrm>
                <a:off x="3512548" y="1868002"/>
                <a:ext cx="370043" cy="329313"/>
              </a:xfrm>
              <a:custGeom>
                <a:avLst/>
                <a:gdLst>
                  <a:gd name="T0" fmla="*/ 154 w 181"/>
                  <a:gd name="T1" fmla="*/ 46 h 161"/>
                  <a:gd name="T2" fmla="*/ 98 w 181"/>
                  <a:gd name="T3" fmla="*/ 23 h 161"/>
                  <a:gd name="T4" fmla="*/ 50 w 181"/>
                  <a:gd name="T5" fmla="*/ 40 h 161"/>
                  <a:gd name="T6" fmla="*/ 30 w 181"/>
                  <a:gd name="T7" fmla="*/ 81 h 161"/>
                  <a:gd name="T8" fmla="*/ 50 w 181"/>
                  <a:gd name="T9" fmla="*/ 120 h 161"/>
                  <a:gd name="T10" fmla="*/ 98 w 181"/>
                  <a:gd name="T11" fmla="*/ 137 h 161"/>
                  <a:gd name="T12" fmla="*/ 136 w 181"/>
                  <a:gd name="T13" fmla="*/ 128 h 161"/>
                  <a:gd name="T14" fmla="*/ 160 w 181"/>
                  <a:gd name="T15" fmla="*/ 102 h 161"/>
                  <a:gd name="T16" fmla="*/ 181 w 181"/>
                  <a:gd name="T17" fmla="*/ 118 h 161"/>
                  <a:gd name="T18" fmla="*/ 102 w 181"/>
                  <a:gd name="T19" fmla="*/ 161 h 161"/>
                  <a:gd name="T20" fmla="*/ 30 w 181"/>
                  <a:gd name="T21" fmla="*/ 139 h 161"/>
                  <a:gd name="T22" fmla="*/ 0 w 181"/>
                  <a:gd name="T23" fmla="*/ 81 h 161"/>
                  <a:gd name="T24" fmla="*/ 29 w 181"/>
                  <a:gd name="T25" fmla="*/ 23 h 161"/>
                  <a:gd name="T26" fmla="*/ 99 w 181"/>
                  <a:gd name="T27" fmla="*/ 0 h 161"/>
                  <a:gd name="T28" fmla="*/ 178 w 181"/>
                  <a:gd name="T29" fmla="*/ 33 h 161"/>
                  <a:gd name="T30" fmla="*/ 154 w 181"/>
                  <a:gd name="T31" fmla="*/ 4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61">
                    <a:moveTo>
                      <a:pt x="154" y="46"/>
                    </a:moveTo>
                    <a:cubicBezTo>
                      <a:pt x="137" y="31"/>
                      <a:pt x="118" y="23"/>
                      <a:pt x="98" y="23"/>
                    </a:cubicBezTo>
                    <a:cubicBezTo>
                      <a:pt x="79" y="23"/>
                      <a:pt x="63" y="29"/>
                      <a:pt x="50" y="40"/>
                    </a:cubicBezTo>
                    <a:cubicBezTo>
                      <a:pt x="36" y="52"/>
                      <a:pt x="30" y="65"/>
                      <a:pt x="30" y="81"/>
                    </a:cubicBezTo>
                    <a:cubicBezTo>
                      <a:pt x="30" y="96"/>
                      <a:pt x="36" y="109"/>
                      <a:pt x="50" y="120"/>
                    </a:cubicBezTo>
                    <a:cubicBezTo>
                      <a:pt x="63" y="132"/>
                      <a:pt x="79" y="137"/>
                      <a:pt x="98" y="137"/>
                    </a:cubicBezTo>
                    <a:cubicBezTo>
                      <a:pt x="112" y="137"/>
                      <a:pt x="125" y="134"/>
                      <a:pt x="136" y="128"/>
                    </a:cubicBezTo>
                    <a:cubicBezTo>
                      <a:pt x="148" y="121"/>
                      <a:pt x="156" y="113"/>
                      <a:pt x="160" y="102"/>
                    </a:cubicBezTo>
                    <a:cubicBezTo>
                      <a:pt x="181" y="118"/>
                      <a:pt x="181" y="118"/>
                      <a:pt x="181" y="118"/>
                    </a:cubicBezTo>
                    <a:cubicBezTo>
                      <a:pt x="163" y="146"/>
                      <a:pt x="136" y="161"/>
                      <a:pt x="102" y="161"/>
                    </a:cubicBezTo>
                    <a:cubicBezTo>
                      <a:pt x="73" y="161"/>
                      <a:pt x="49" y="153"/>
                      <a:pt x="30" y="139"/>
                    </a:cubicBezTo>
                    <a:cubicBezTo>
                      <a:pt x="10" y="124"/>
                      <a:pt x="0" y="104"/>
                      <a:pt x="0" y="81"/>
                    </a:cubicBezTo>
                    <a:cubicBezTo>
                      <a:pt x="0" y="58"/>
                      <a:pt x="10" y="39"/>
                      <a:pt x="29" y="23"/>
                    </a:cubicBezTo>
                    <a:cubicBezTo>
                      <a:pt x="48" y="8"/>
                      <a:pt x="71" y="0"/>
                      <a:pt x="99" y="0"/>
                    </a:cubicBezTo>
                    <a:cubicBezTo>
                      <a:pt x="133" y="0"/>
                      <a:pt x="159" y="11"/>
                      <a:pt x="178" y="33"/>
                    </a:cubicBezTo>
                    <a:lnTo>
                      <a:pt x="154" y="4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62"/>
              <p:cNvSpPr>
                <a:spLocks noChangeArrowheads="1"/>
              </p:cNvSpPr>
              <p:nvPr/>
            </p:nvSpPr>
            <p:spPr bwMode="gray">
              <a:xfrm>
                <a:off x="4322829" y="1788273"/>
                <a:ext cx="63263" cy="404709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63"/>
              <p:cNvSpPr/>
              <p:nvPr/>
            </p:nvSpPr>
            <p:spPr bwMode="gray">
              <a:xfrm>
                <a:off x="4437221" y="1868002"/>
                <a:ext cx="415973" cy="329313"/>
              </a:xfrm>
              <a:custGeom>
                <a:avLst/>
                <a:gdLst>
                  <a:gd name="T0" fmla="*/ 170 w 203"/>
                  <a:gd name="T1" fmla="*/ 68 h 161"/>
                  <a:gd name="T2" fmla="*/ 102 w 203"/>
                  <a:gd name="T3" fmla="*/ 23 h 161"/>
                  <a:gd name="T4" fmla="*/ 51 w 203"/>
                  <a:gd name="T5" fmla="*/ 40 h 161"/>
                  <a:gd name="T6" fmla="*/ 30 w 203"/>
                  <a:gd name="T7" fmla="*/ 81 h 161"/>
                  <a:gd name="T8" fmla="*/ 50 w 203"/>
                  <a:gd name="T9" fmla="*/ 121 h 161"/>
                  <a:gd name="T10" fmla="*/ 98 w 203"/>
                  <a:gd name="T11" fmla="*/ 137 h 161"/>
                  <a:gd name="T12" fmla="*/ 143 w 203"/>
                  <a:gd name="T13" fmla="*/ 130 h 161"/>
                  <a:gd name="T14" fmla="*/ 176 w 203"/>
                  <a:gd name="T15" fmla="*/ 105 h 161"/>
                  <a:gd name="T16" fmla="*/ 196 w 203"/>
                  <a:gd name="T17" fmla="*/ 122 h 161"/>
                  <a:gd name="T18" fmla="*/ 156 w 203"/>
                  <a:gd name="T19" fmla="*/ 151 h 161"/>
                  <a:gd name="T20" fmla="*/ 102 w 203"/>
                  <a:gd name="T21" fmla="*/ 161 h 161"/>
                  <a:gd name="T22" fmla="*/ 30 w 203"/>
                  <a:gd name="T23" fmla="*/ 138 h 161"/>
                  <a:gd name="T24" fmla="*/ 0 w 203"/>
                  <a:gd name="T25" fmla="*/ 81 h 161"/>
                  <a:gd name="T26" fmla="*/ 30 w 203"/>
                  <a:gd name="T27" fmla="*/ 23 h 161"/>
                  <a:gd name="T28" fmla="*/ 102 w 203"/>
                  <a:gd name="T29" fmla="*/ 0 h 161"/>
                  <a:gd name="T30" fmla="*/ 172 w 203"/>
                  <a:gd name="T31" fmla="*/ 17 h 161"/>
                  <a:gd name="T32" fmla="*/ 203 w 203"/>
                  <a:gd name="T33" fmla="*/ 78 h 161"/>
                  <a:gd name="T34" fmla="*/ 202 w 203"/>
                  <a:gd name="T35" fmla="*/ 89 h 161"/>
                  <a:gd name="T36" fmla="*/ 68 w 203"/>
                  <a:gd name="T37" fmla="*/ 89 h 161"/>
                  <a:gd name="T38" fmla="*/ 68 w 203"/>
                  <a:gd name="T39" fmla="*/ 68 h 161"/>
                  <a:gd name="T40" fmla="*/ 169 w 203"/>
                  <a:gd name="T41" fmla="*/ 68 h 161"/>
                  <a:gd name="T42" fmla="*/ 170 w 203"/>
                  <a:gd name="T43" fmla="*/ 6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3" h="161">
                    <a:moveTo>
                      <a:pt x="170" y="68"/>
                    </a:moveTo>
                    <a:cubicBezTo>
                      <a:pt x="164" y="38"/>
                      <a:pt x="141" y="23"/>
                      <a:pt x="102" y="23"/>
                    </a:cubicBezTo>
                    <a:cubicBezTo>
                      <a:pt x="82" y="23"/>
                      <a:pt x="65" y="29"/>
                      <a:pt x="51" y="40"/>
                    </a:cubicBezTo>
                    <a:cubicBezTo>
                      <a:pt x="36" y="51"/>
                      <a:pt x="29" y="65"/>
                      <a:pt x="30" y="81"/>
                    </a:cubicBezTo>
                    <a:cubicBezTo>
                      <a:pt x="30" y="96"/>
                      <a:pt x="37" y="110"/>
                      <a:pt x="50" y="121"/>
                    </a:cubicBezTo>
                    <a:cubicBezTo>
                      <a:pt x="63" y="132"/>
                      <a:pt x="79" y="137"/>
                      <a:pt x="98" y="137"/>
                    </a:cubicBezTo>
                    <a:cubicBezTo>
                      <a:pt x="114" y="137"/>
                      <a:pt x="129" y="135"/>
                      <a:pt x="143" y="130"/>
                    </a:cubicBezTo>
                    <a:cubicBezTo>
                      <a:pt x="160" y="124"/>
                      <a:pt x="171" y="116"/>
                      <a:pt x="176" y="105"/>
                    </a:cubicBezTo>
                    <a:cubicBezTo>
                      <a:pt x="196" y="122"/>
                      <a:pt x="196" y="122"/>
                      <a:pt x="196" y="122"/>
                    </a:cubicBezTo>
                    <a:cubicBezTo>
                      <a:pt x="187" y="134"/>
                      <a:pt x="174" y="144"/>
                      <a:pt x="156" y="151"/>
                    </a:cubicBezTo>
                    <a:cubicBezTo>
                      <a:pt x="140" y="157"/>
                      <a:pt x="122" y="161"/>
                      <a:pt x="102" y="161"/>
                    </a:cubicBezTo>
                    <a:cubicBezTo>
                      <a:pt x="74" y="161"/>
                      <a:pt x="50" y="153"/>
                      <a:pt x="30" y="138"/>
                    </a:cubicBezTo>
                    <a:cubicBezTo>
                      <a:pt x="10" y="122"/>
                      <a:pt x="0" y="103"/>
                      <a:pt x="0" y="81"/>
                    </a:cubicBezTo>
                    <a:cubicBezTo>
                      <a:pt x="0" y="58"/>
                      <a:pt x="10" y="39"/>
                      <a:pt x="30" y="23"/>
                    </a:cubicBezTo>
                    <a:cubicBezTo>
                      <a:pt x="50" y="8"/>
                      <a:pt x="74" y="0"/>
                      <a:pt x="102" y="0"/>
                    </a:cubicBezTo>
                    <a:cubicBezTo>
                      <a:pt x="132" y="0"/>
                      <a:pt x="155" y="6"/>
                      <a:pt x="172" y="17"/>
                    </a:cubicBezTo>
                    <a:cubicBezTo>
                      <a:pt x="192" y="30"/>
                      <a:pt x="203" y="50"/>
                      <a:pt x="203" y="78"/>
                    </a:cubicBezTo>
                    <a:cubicBezTo>
                      <a:pt x="203" y="81"/>
                      <a:pt x="202" y="85"/>
                      <a:pt x="202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169" y="68"/>
                      <a:pt x="169" y="68"/>
                      <a:pt x="169" y="68"/>
                    </a:cubicBezTo>
                    <a:lnTo>
                      <a:pt x="170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Freeform 64"/>
              <p:cNvSpPr/>
              <p:nvPr/>
            </p:nvSpPr>
            <p:spPr bwMode="gray">
              <a:xfrm>
                <a:off x="3911189" y="1872335"/>
                <a:ext cx="350111" cy="323247"/>
              </a:xfrm>
              <a:custGeom>
                <a:avLst/>
                <a:gdLst>
                  <a:gd name="T0" fmla="*/ 96 w 171"/>
                  <a:gd name="T1" fmla="*/ 0 h 158"/>
                  <a:gd name="T2" fmla="*/ 46 w 171"/>
                  <a:gd name="T3" fmla="*/ 11 h 158"/>
                  <a:gd name="T4" fmla="*/ 11 w 171"/>
                  <a:gd name="T5" fmla="*/ 42 h 158"/>
                  <a:gd name="T6" fmla="*/ 0 w 171"/>
                  <a:gd name="T7" fmla="*/ 78 h 158"/>
                  <a:gd name="T8" fmla="*/ 29 w 171"/>
                  <a:gd name="T9" fmla="*/ 135 h 158"/>
                  <a:gd name="T10" fmla="*/ 98 w 171"/>
                  <a:gd name="T11" fmla="*/ 158 h 158"/>
                  <a:gd name="T12" fmla="*/ 111 w 171"/>
                  <a:gd name="T13" fmla="*/ 156 h 158"/>
                  <a:gd name="T14" fmla="*/ 111 w 171"/>
                  <a:gd name="T15" fmla="*/ 133 h 158"/>
                  <a:gd name="T16" fmla="*/ 99 w 171"/>
                  <a:gd name="T17" fmla="*/ 134 h 158"/>
                  <a:gd name="T18" fmla="*/ 51 w 171"/>
                  <a:gd name="T19" fmla="*/ 118 h 158"/>
                  <a:gd name="T20" fmla="*/ 31 w 171"/>
                  <a:gd name="T21" fmla="*/ 78 h 158"/>
                  <a:gd name="T22" fmla="*/ 52 w 171"/>
                  <a:gd name="T23" fmla="*/ 39 h 158"/>
                  <a:gd name="T24" fmla="*/ 100 w 171"/>
                  <a:gd name="T25" fmla="*/ 23 h 158"/>
                  <a:gd name="T26" fmla="*/ 142 w 171"/>
                  <a:gd name="T27" fmla="*/ 23 h 158"/>
                  <a:gd name="T28" fmla="*/ 142 w 171"/>
                  <a:gd name="T29" fmla="*/ 157 h 158"/>
                  <a:gd name="T30" fmla="*/ 171 w 171"/>
                  <a:gd name="T31" fmla="*/ 157 h 158"/>
                  <a:gd name="T32" fmla="*/ 171 w 171"/>
                  <a:gd name="T33" fmla="*/ 0 h 158"/>
                  <a:gd name="T34" fmla="*/ 96 w 171"/>
                  <a:gd name="T3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1" h="158">
                    <a:moveTo>
                      <a:pt x="96" y="0"/>
                    </a:moveTo>
                    <a:cubicBezTo>
                      <a:pt x="78" y="0"/>
                      <a:pt x="61" y="4"/>
                      <a:pt x="46" y="11"/>
                    </a:cubicBezTo>
                    <a:cubicBezTo>
                      <a:pt x="31" y="18"/>
                      <a:pt x="19" y="29"/>
                      <a:pt x="11" y="42"/>
                    </a:cubicBezTo>
                    <a:cubicBezTo>
                      <a:pt x="4" y="54"/>
                      <a:pt x="0" y="66"/>
                      <a:pt x="0" y="78"/>
                    </a:cubicBezTo>
                    <a:cubicBezTo>
                      <a:pt x="0" y="101"/>
                      <a:pt x="10" y="119"/>
                      <a:pt x="29" y="135"/>
                    </a:cubicBezTo>
                    <a:cubicBezTo>
                      <a:pt x="48" y="150"/>
                      <a:pt x="71" y="158"/>
                      <a:pt x="98" y="158"/>
                    </a:cubicBezTo>
                    <a:cubicBezTo>
                      <a:pt x="102" y="158"/>
                      <a:pt x="107" y="157"/>
                      <a:pt x="111" y="156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08" y="134"/>
                      <a:pt x="104" y="134"/>
                      <a:pt x="99" y="134"/>
                    </a:cubicBezTo>
                    <a:cubicBezTo>
                      <a:pt x="81" y="134"/>
                      <a:pt x="64" y="129"/>
                      <a:pt x="51" y="118"/>
                    </a:cubicBezTo>
                    <a:cubicBezTo>
                      <a:pt x="38" y="107"/>
                      <a:pt x="31" y="94"/>
                      <a:pt x="31" y="78"/>
                    </a:cubicBezTo>
                    <a:cubicBezTo>
                      <a:pt x="31" y="63"/>
                      <a:pt x="38" y="49"/>
                      <a:pt x="52" y="39"/>
                    </a:cubicBezTo>
                    <a:cubicBezTo>
                      <a:pt x="65" y="28"/>
                      <a:pt x="81" y="23"/>
                      <a:pt x="100" y="23"/>
                    </a:cubicBezTo>
                    <a:cubicBezTo>
                      <a:pt x="142" y="23"/>
                      <a:pt x="142" y="23"/>
                      <a:pt x="142" y="23"/>
                    </a:cubicBezTo>
                    <a:cubicBezTo>
                      <a:pt x="142" y="157"/>
                      <a:pt x="142" y="157"/>
                      <a:pt x="142" y="157"/>
                    </a:cubicBezTo>
                    <a:cubicBezTo>
                      <a:pt x="171" y="157"/>
                      <a:pt x="171" y="157"/>
                      <a:pt x="171" y="157"/>
                    </a:cubicBezTo>
                    <a:cubicBezTo>
                      <a:pt x="171" y="0"/>
                      <a:pt x="171" y="0"/>
                      <a:pt x="171" y="0"/>
                    </a:cubicBezTo>
                    <a:lnTo>
                      <a:pt x="9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Freeform 65"/>
              <p:cNvSpPr/>
              <p:nvPr/>
            </p:nvSpPr>
            <p:spPr bwMode="gray">
              <a:xfrm>
                <a:off x="2705733" y="1868002"/>
                <a:ext cx="341445" cy="324980"/>
              </a:xfrm>
              <a:custGeom>
                <a:avLst/>
                <a:gdLst>
                  <a:gd name="T0" fmla="*/ 167 w 167"/>
                  <a:gd name="T1" fmla="*/ 69 h 159"/>
                  <a:gd name="T2" fmla="*/ 167 w 167"/>
                  <a:gd name="T3" fmla="*/ 159 h 159"/>
                  <a:gd name="T4" fmla="*/ 137 w 167"/>
                  <a:gd name="T5" fmla="*/ 159 h 159"/>
                  <a:gd name="T6" fmla="*/ 137 w 167"/>
                  <a:gd name="T7" fmla="*/ 70 h 159"/>
                  <a:gd name="T8" fmla="*/ 122 w 167"/>
                  <a:gd name="T9" fmla="*/ 37 h 159"/>
                  <a:gd name="T10" fmla="*/ 84 w 167"/>
                  <a:gd name="T11" fmla="*/ 24 h 159"/>
                  <a:gd name="T12" fmla="*/ 30 w 167"/>
                  <a:gd name="T13" fmla="*/ 24 h 159"/>
                  <a:gd name="T14" fmla="*/ 30 w 167"/>
                  <a:gd name="T15" fmla="*/ 70 h 159"/>
                  <a:gd name="T16" fmla="*/ 30 w 167"/>
                  <a:gd name="T17" fmla="*/ 159 h 159"/>
                  <a:gd name="T18" fmla="*/ 0 w 167"/>
                  <a:gd name="T19" fmla="*/ 159 h 159"/>
                  <a:gd name="T20" fmla="*/ 0 w 167"/>
                  <a:gd name="T21" fmla="*/ 0 h 159"/>
                  <a:gd name="T22" fmla="*/ 86 w 167"/>
                  <a:gd name="T23" fmla="*/ 0 h 159"/>
                  <a:gd name="T24" fmla="*/ 143 w 167"/>
                  <a:gd name="T25" fmla="*/ 20 h 159"/>
                  <a:gd name="T26" fmla="*/ 167 w 167"/>
                  <a:gd name="T27" fmla="*/ 6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7" h="159">
                    <a:moveTo>
                      <a:pt x="167" y="69"/>
                    </a:moveTo>
                    <a:cubicBezTo>
                      <a:pt x="167" y="159"/>
                      <a:pt x="167" y="159"/>
                      <a:pt x="167" y="159"/>
                    </a:cubicBezTo>
                    <a:cubicBezTo>
                      <a:pt x="137" y="159"/>
                      <a:pt x="137" y="159"/>
                      <a:pt x="137" y="159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37" y="57"/>
                      <a:pt x="132" y="46"/>
                      <a:pt x="122" y="37"/>
                    </a:cubicBezTo>
                    <a:cubicBezTo>
                      <a:pt x="112" y="28"/>
                      <a:pt x="99" y="24"/>
                      <a:pt x="84" y="24"/>
                    </a:cubicBezTo>
                    <a:cubicBezTo>
                      <a:pt x="68" y="24"/>
                      <a:pt x="30" y="24"/>
                      <a:pt x="30" y="24"/>
                    </a:cubicBezTo>
                    <a:cubicBezTo>
                      <a:pt x="30" y="24"/>
                      <a:pt x="30" y="57"/>
                      <a:pt x="30" y="70"/>
                    </a:cubicBezTo>
                    <a:cubicBezTo>
                      <a:pt x="30" y="159"/>
                      <a:pt x="30" y="159"/>
                      <a:pt x="30" y="159"/>
                    </a:cubicBezTo>
                    <a:cubicBezTo>
                      <a:pt x="0" y="159"/>
                      <a:pt x="0" y="159"/>
                      <a:pt x="0" y="1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5" y="0"/>
                      <a:pt x="86" y="0"/>
                    </a:cubicBezTo>
                    <a:cubicBezTo>
                      <a:pt x="109" y="0"/>
                      <a:pt x="128" y="7"/>
                      <a:pt x="143" y="20"/>
                    </a:cubicBezTo>
                    <a:cubicBezTo>
                      <a:pt x="159" y="34"/>
                      <a:pt x="167" y="50"/>
                      <a:pt x="167" y="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ctangle 67"/>
            <p:cNvSpPr>
              <a:spLocks noChangeArrowheads="1"/>
            </p:cNvSpPr>
            <p:nvPr userDrawn="1"/>
          </p:nvSpPr>
          <p:spPr bwMode="gray">
            <a:xfrm>
              <a:off x="1317325" y="6566783"/>
              <a:ext cx="299769" cy="10772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anchor="t" anchorCtr="0" compatLnSpc="1">
              <a:spAutoFit/>
            </a:bodyPr>
            <a:lstStyle>
              <a:lvl1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de-DE" altLang="de-DE" sz="700" b="0" spc="50" dirty="0" err="1">
                  <a:solidFill>
                    <a:schemeClr val="bg1"/>
                  </a:solidFill>
                  <a:latin typeface="Segoe Print" panose="02000600000000000000" charset="0"/>
                  <a:ea typeface="Segoe Print" panose="02000600000000000000" charset="0"/>
                  <a:cs typeface="Segoe Print" panose="02000600000000000000" charset="0"/>
                </a:rPr>
                <a:t>by</a:t>
              </a:r>
              <a:endParaRPr kumimoji="0" lang="de-DE" altLang="de-DE" sz="700" b="0" i="0" u="none" strike="noStrike" cap="none" spc="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Print" panose="02000600000000000000" charset="0"/>
                <a:ea typeface="Segoe Print" panose="02000600000000000000" charset="0"/>
                <a:cs typeface="Segoe Print" panose="02000600000000000000" charset="0"/>
              </a:endParaRPr>
            </a:p>
          </p:txBody>
        </p:sp>
        <p:grpSp>
          <p:nvGrpSpPr>
            <p:cNvPr id="43" name="Gruppieren 42"/>
            <p:cNvGrpSpPr/>
            <p:nvPr userDrawn="1"/>
          </p:nvGrpSpPr>
          <p:grpSpPr bwMode="gray">
            <a:xfrm>
              <a:off x="1507962" y="6564899"/>
              <a:ext cx="603534" cy="85038"/>
              <a:chOff x="3132138" y="3565525"/>
              <a:chExt cx="4056062" cy="571500"/>
            </a:xfrm>
            <a:grpFill/>
          </p:grpSpPr>
          <p:sp>
            <p:nvSpPr>
              <p:cNvPr id="44" name="Freeform 5"/>
              <p:cNvSpPr/>
              <p:nvPr userDrawn="1"/>
            </p:nvSpPr>
            <p:spPr bwMode="gray">
              <a:xfrm>
                <a:off x="3132138" y="3573463"/>
                <a:ext cx="360362" cy="558800"/>
              </a:xfrm>
              <a:custGeom>
                <a:avLst/>
                <a:gdLst>
                  <a:gd name="T0" fmla="*/ 0 w 227"/>
                  <a:gd name="T1" fmla="*/ 0 h 352"/>
                  <a:gd name="T2" fmla="*/ 71 w 227"/>
                  <a:gd name="T3" fmla="*/ 0 h 352"/>
                  <a:gd name="T4" fmla="*/ 71 w 227"/>
                  <a:gd name="T5" fmla="*/ 287 h 352"/>
                  <a:gd name="T6" fmla="*/ 227 w 227"/>
                  <a:gd name="T7" fmla="*/ 287 h 352"/>
                  <a:gd name="T8" fmla="*/ 227 w 227"/>
                  <a:gd name="T9" fmla="*/ 352 h 352"/>
                  <a:gd name="T10" fmla="*/ 0 w 227"/>
                  <a:gd name="T11" fmla="*/ 352 h 352"/>
                  <a:gd name="T12" fmla="*/ 0 w 227"/>
                  <a:gd name="T13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7" h="352">
                    <a:moveTo>
                      <a:pt x="0" y="0"/>
                    </a:moveTo>
                    <a:lnTo>
                      <a:pt x="71" y="0"/>
                    </a:lnTo>
                    <a:lnTo>
                      <a:pt x="71" y="287"/>
                    </a:lnTo>
                    <a:lnTo>
                      <a:pt x="227" y="287"/>
                    </a:lnTo>
                    <a:lnTo>
                      <a:pt x="227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6"/>
              <p:cNvSpPr/>
              <p:nvPr userDrawn="1"/>
            </p:nvSpPr>
            <p:spPr bwMode="gray">
              <a:xfrm>
                <a:off x="3673475" y="3573463"/>
                <a:ext cx="371475" cy="558800"/>
              </a:xfrm>
              <a:custGeom>
                <a:avLst/>
                <a:gdLst>
                  <a:gd name="T0" fmla="*/ 0 w 234"/>
                  <a:gd name="T1" fmla="*/ 0 h 352"/>
                  <a:gd name="T2" fmla="*/ 227 w 234"/>
                  <a:gd name="T3" fmla="*/ 0 h 352"/>
                  <a:gd name="T4" fmla="*/ 227 w 234"/>
                  <a:gd name="T5" fmla="*/ 63 h 352"/>
                  <a:gd name="T6" fmla="*/ 71 w 234"/>
                  <a:gd name="T7" fmla="*/ 63 h 352"/>
                  <a:gd name="T8" fmla="*/ 71 w 234"/>
                  <a:gd name="T9" fmla="*/ 176 h 352"/>
                  <a:gd name="T10" fmla="*/ 208 w 234"/>
                  <a:gd name="T11" fmla="*/ 176 h 352"/>
                  <a:gd name="T12" fmla="*/ 208 w 234"/>
                  <a:gd name="T13" fmla="*/ 236 h 352"/>
                  <a:gd name="T14" fmla="*/ 71 w 234"/>
                  <a:gd name="T15" fmla="*/ 236 h 352"/>
                  <a:gd name="T16" fmla="*/ 71 w 234"/>
                  <a:gd name="T17" fmla="*/ 287 h 352"/>
                  <a:gd name="T18" fmla="*/ 234 w 234"/>
                  <a:gd name="T19" fmla="*/ 287 h 352"/>
                  <a:gd name="T20" fmla="*/ 234 w 234"/>
                  <a:gd name="T21" fmla="*/ 352 h 352"/>
                  <a:gd name="T22" fmla="*/ 0 w 234"/>
                  <a:gd name="T23" fmla="*/ 352 h 352"/>
                  <a:gd name="T24" fmla="*/ 0 w 234"/>
                  <a:gd name="T2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4" h="352">
                    <a:moveTo>
                      <a:pt x="0" y="0"/>
                    </a:moveTo>
                    <a:lnTo>
                      <a:pt x="227" y="0"/>
                    </a:lnTo>
                    <a:lnTo>
                      <a:pt x="227" y="63"/>
                    </a:lnTo>
                    <a:lnTo>
                      <a:pt x="71" y="63"/>
                    </a:lnTo>
                    <a:lnTo>
                      <a:pt x="71" y="176"/>
                    </a:lnTo>
                    <a:lnTo>
                      <a:pt x="208" y="176"/>
                    </a:lnTo>
                    <a:lnTo>
                      <a:pt x="208" y="236"/>
                    </a:lnTo>
                    <a:lnTo>
                      <a:pt x="71" y="236"/>
                    </a:lnTo>
                    <a:lnTo>
                      <a:pt x="71" y="287"/>
                    </a:lnTo>
                    <a:lnTo>
                      <a:pt x="234" y="287"/>
                    </a:lnTo>
                    <a:lnTo>
                      <a:pt x="234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7"/>
              <p:cNvSpPr>
                <a:spLocks noEditPoints="1"/>
              </p:cNvSpPr>
              <p:nvPr userDrawn="1"/>
            </p:nvSpPr>
            <p:spPr bwMode="gray">
              <a:xfrm>
                <a:off x="4237038" y="3573463"/>
                <a:ext cx="406400" cy="558800"/>
              </a:xfrm>
              <a:custGeom>
                <a:avLst/>
                <a:gdLst>
                  <a:gd name="T0" fmla="*/ 0 w 108"/>
                  <a:gd name="T1" fmla="*/ 0 h 146"/>
                  <a:gd name="T2" fmla="*/ 57 w 108"/>
                  <a:gd name="T3" fmla="*/ 0 h 146"/>
                  <a:gd name="T4" fmla="*/ 99 w 108"/>
                  <a:gd name="T5" fmla="*/ 38 h 146"/>
                  <a:gd name="T6" fmla="*/ 78 w 108"/>
                  <a:gd name="T7" fmla="*/ 64 h 146"/>
                  <a:gd name="T8" fmla="*/ 108 w 108"/>
                  <a:gd name="T9" fmla="*/ 101 h 146"/>
                  <a:gd name="T10" fmla="*/ 59 w 108"/>
                  <a:gd name="T11" fmla="*/ 146 h 146"/>
                  <a:gd name="T12" fmla="*/ 0 w 108"/>
                  <a:gd name="T13" fmla="*/ 146 h 146"/>
                  <a:gd name="T14" fmla="*/ 0 w 108"/>
                  <a:gd name="T15" fmla="*/ 0 h 146"/>
                  <a:gd name="T16" fmla="*/ 53 w 108"/>
                  <a:gd name="T17" fmla="*/ 54 h 146"/>
                  <a:gd name="T18" fmla="*/ 69 w 108"/>
                  <a:gd name="T19" fmla="*/ 40 h 146"/>
                  <a:gd name="T20" fmla="*/ 55 w 108"/>
                  <a:gd name="T21" fmla="*/ 26 h 146"/>
                  <a:gd name="T22" fmla="*/ 30 w 108"/>
                  <a:gd name="T23" fmla="*/ 26 h 146"/>
                  <a:gd name="T24" fmla="*/ 30 w 108"/>
                  <a:gd name="T25" fmla="*/ 54 h 146"/>
                  <a:gd name="T26" fmla="*/ 53 w 108"/>
                  <a:gd name="T27" fmla="*/ 54 h 146"/>
                  <a:gd name="T28" fmla="*/ 58 w 108"/>
                  <a:gd name="T29" fmla="*/ 119 h 146"/>
                  <a:gd name="T30" fmla="*/ 78 w 108"/>
                  <a:gd name="T31" fmla="*/ 99 h 146"/>
                  <a:gd name="T32" fmla="*/ 56 w 108"/>
                  <a:gd name="T33" fmla="*/ 79 h 146"/>
                  <a:gd name="T34" fmla="*/ 30 w 108"/>
                  <a:gd name="T35" fmla="*/ 79 h 146"/>
                  <a:gd name="T36" fmla="*/ 30 w 108"/>
                  <a:gd name="T37" fmla="*/ 119 h 146"/>
                  <a:gd name="T38" fmla="*/ 58 w 108"/>
                  <a:gd name="T39" fmla="*/ 11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" h="146">
                    <a:moveTo>
                      <a:pt x="0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84" y="0"/>
                      <a:pt x="99" y="17"/>
                      <a:pt x="99" y="38"/>
                    </a:cubicBezTo>
                    <a:cubicBezTo>
                      <a:pt x="99" y="51"/>
                      <a:pt x="91" y="60"/>
                      <a:pt x="78" y="64"/>
                    </a:cubicBezTo>
                    <a:cubicBezTo>
                      <a:pt x="98" y="69"/>
                      <a:pt x="108" y="82"/>
                      <a:pt x="108" y="101"/>
                    </a:cubicBezTo>
                    <a:cubicBezTo>
                      <a:pt x="108" y="127"/>
                      <a:pt x="90" y="146"/>
                      <a:pt x="59" y="146"/>
                    </a:cubicBezTo>
                    <a:cubicBezTo>
                      <a:pt x="0" y="146"/>
                      <a:pt x="0" y="146"/>
                      <a:pt x="0" y="146"/>
                    </a:cubicBezTo>
                    <a:lnTo>
                      <a:pt x="0" y="0"/>
                    </a:lnTo>
                    <a:close/>
                    <a:moveTo>
                      <a:pt x="53" y="54"/>
                    </a:moveTo>
                    <a:cubicBezTo>
                      <a:pt x="63" y="54"/>
                      <a:pt x="69" y="48"/>
                      <a:pt x="69" y="40"/>
                    </a:cubicBezTo>
                    <a:cubicBezTo>
                      <a:pt x="69" y="32"/>
                      <a:pt x="64" y="26"/>
                      <a:pt x="55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54"/>
                      <a:pt x="30" y="54"/>
                      <a:pt x="30" y="54"/>
                    </a:cubicBezTo>
                    <a:lnTo>
                      <a:pt x="53" y="54"/>
                    </a:lnTo>
                    <a:close/>
                    <a:moveTo>
                      <a:pt x="58" y="119"/>
                    </a:moveTo>
                    <a:cubicBezTo>
                      <a:pt x="70" y="119"/>
                      <a:pt x="78" y="111"/>
                      <a:pt x="78" y="99"/>
                    </a:cubicBezTo>
                    <a:cubicBezTo>
                      <a:pt x="78" y="87"/>
                      <a:pt x="70" y="79"/>
                      <a:pt x="56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0" y="119"/>
                      <a:pt x="30" y="119"/>
                      <a:pt x="30" y="119"/>
                    </a:cubicBezTo>
                    <a:lnTo>
                      <a:pt x="58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8"/>
              <p:cNvSpPr/>
              <p:nvPr userDrawn="1"/>
            </p:nvSpPr>
            <p:spPr bwMode="gray">
              <a:xfrm>
                <a:off x="4816475" y="3573463"/>
                <a:ext cx="376237" cy="558800"/>
              </a:xfrm>
              <a:custGeom>
                <a:avLst/>
                <a:gdLst>
                  <a:gd name="T0" fmla="*/ 0 w 237"/>
                  <a:gd name="T1" fmla="*/ 0 h 352"/>
                  <a:gd name="T2" fmla="*/ 229 w 237"/>
                  <a:gd name="T3" fmla="*/ 0 h 352"/>
                  <a:gd name="T4" fmla="*/ 229 w 237"/>
                  <a:gd name="T5" fmla="*/ 63 h 352"/>
                  <a:gd name="T6" fmla="*/ 71 w 237"/>
                  <a:gd name="T7" fmla="*/ 63 h 352"/>
                  <a:gd name="T8" fmla="*/ 71 w 237"/>
                  <a:gd name="T9" fmla="*/ 176 h 352"/>
                  <a:gd name="T10" fmla="*/ 211 w 237"/>
                  <a:gd name="T11" fmla="*/ 176 h 352"/>
                  <a:gd name="T12" fmla="*/ 211 w 237"/>
                  <a:gd name="T13" fmla="*/ 236 h 352"/>
                  <a:gd name="T14" fmla="*/ 71 w 237"/>
                  <a:gd name="T15" fmla="*/ 236 h 352"/>
                  <a:gd name="T16" fmla="*/ 71 w 237"/>
                  <a:gd name="T17" fmla="*/ 287 h 352"/>
                  <a:gd name="T18" fmla="*/ 237 w 237"/>
                  <a:gd name="T19" fmla="*/ 287 h 352"/>
                  <a:gd name="T20" fmla="*/ 237 w 237"/>
                  <a:gd name="T21" fmla="*/ 352 h 352"/>
                  <a:gd name="T22" fmla="*/ 0 w 237"/>
                  <a:gd name="T23" fmla="*/ 352 h 352"/>
                  <a:gd name="T24" fmla="*/ 0 w 237"/>
                  <a:gd name="T25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7" h="352">
                    <a:moveTo>
                      <a:pt x="0" y="0"/>
                    </a:moveTo>
                    <a:lnTo>
                      <a:pt x="229" y="0"/>
                    </a:lnTo>
                    <a:lnTo>
                      <a:pt x="229" y="63"/>
                    </a:lnTo>
                    <a:lnTo>
                      <a:pt x="71" y="63"/>
                    </a:lnTo>
                    <a:lnTo>
                      <a:pt x="71" y="176"/>
                    </a:lnTo>
                    <a:lnTo>
                      <a:pt x="211" y="176"/>
                    </a:lnTo>
                    <a:lnTo>
                      <a:pt x="211" y="236"/>
                    </a:lnTo>
                    <a:lnTo>
                      <a:pt x="71" y="236"/>
                    </a:lnTo>
                    <a:lnTo>
                      <a:pt x="71" y="287"/>
                    </a:lnTo>
                    <a:lnTo>
                      <a:pt x="237" y="287"/>
                    </a:lnTo>
                    <a:lnTo>
                      <a:pt x="237" y="352"/>
                    </a:lnTo>
                    <a:lnTo>
                      <a:pt x="0" y="3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9"/>
              <p:cNvSpPr/>
              <p:nvPr userDrawn="1"/>
            </p:nvSpPr>
            <p:spPr bwMode="gray">
              <a:xfrm>
                <a:off x="5380038" y="3565525"/>
                <a:ext cx="557212" cy="566738"/>
              </a:xfrm>
              <a:custGeom>
                <a:avLst/>
                <a:gdLst>
                  <a:gd name="T0" fmla="*/ 0 w 148"/>
                  <a:gd name="T1" fmla="*/ 0 h 148"/>
                  <a:gd name="T2" fmla="*/ 3 w 148"/>
                  <a:gd name="T3" fmla="*/ 0 h 148"/>
                  <a:gd name="T4" fmla="*/ 75 w 148"/>
                  <a:gd name="T5" fmla="*/ 79 h 148"/>
                  <a:gd name="T6" fmla="*/ 146 w 148"/>
                  <a:gd name="T7" fmla="*/ 0 h 148"/>
                  <a:gd name="T8" fmla="*/ 148 w 148"/>
                  <a:gd name="T9" fmla="*/ 0 h 148"/>
                  <a:gd name="T10" fmla="*/ 148 w 148"/>
                  <a:gd name="T11" fmla="*/ 148 h 148"/>
                  <a:gd name="T12" fmla="*/ 119 w 148"/>
                  <a:gd name="T13" fmla="*/ 148 h 148"/>
                  <a:gd name="T14" fmla="*/ 119 w 148"/>
                  <a:gd name="T15" fmla="*/ 93 h 148"/>
                  <a:gd name="T16" fmla="*/ 120 w 148"/>
                  <a:gd name="T17" fmla="*/ 67 h 148"/>
                  <a:gd name="T18" fmla="*/ 105 w 148"/>
                  <a:gd name="T19" fmla="*/ 88 h 148"/>
                  <a:gd name="T20" fmla="*/ 76 w 148"/>
                  <a:gd name="T21" fmla="*/ 121 h 148"/>
                  <a:gd name="T22" fmla="*/ 73 w 148"/>
                  <a:gd name="T23" fmla="*/ 121 h 148"/>
                  <a:gd name="T24" fmla="*/ 44 w 148"/>
                  <a:gd name="T25" fmla="*/ 88 h 148"/>
                  <a:gd name="T26" fmla="*/ 28 w 148"/>
                  <a:gd name="T27" fmla="*/ 67 h 148"/>
                  <a:gd name="T28" fmla="*/ 29 w 148"/>
                  <a:gd name="T29" fmla="*/ 93 h 148"/>
                  <a:gd name="T30" fmla="*/ 29 w 148"/>
                  <a:gd name="T31" fmla="*/ 148 h 148"/>
                  <a:gd name="T32" fmla="*/ 0 w 148"/>
                  <a:gd name="T33" fmla="*/ 148 h 148"/>
                  <a:gd name="T34" fmla="*/ 0 w 148"/>
                  <a:gd name="T35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148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8" y="148"/>
                      <a:pt x="148" y="148"/>
                      <a:pt x="148" y="148"/>
                    </a:cubicBezTo>
                    <a:cubicBezTo>
                      <a:pt x="119" y="148"/>
                      <a:pt x="119" y="148"/>
                      <a:pt x="119" y="148"/>
                    </a:cubicBezTo>
                    <a:cubicBezTo>
                      <a:pt x="119" y="93"/>
                      <a:pt x="119" y="93"/>
                      <a:pt x="119" y="93"/>
                    </a:cubicBezTo>
                    <a:cubicBezTo>
                      <a:pt x="119" y="83"/>
                      <a:pt x="120" y="67"/>
                      <a:pt x="120" y="67"/>
                    </a:cubicBezTo>
                    <a:cubicBezTo>
                      <a:pt x="120" y="67"/>
                      <a:pt x="112" y="80"/>
                      <a:pt x="105" y="88"/>
                    </a:cubicBezTo>
                    <a:cubicBezTo>
                      <a:pt x="76" y="121"/>
                      <a:pt x="76" y="121"/>
                      <a:pt x="76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37" y="80"/>
                      <a:pt x="28" y="67"/>
                      <a:pt x="28" y="67"/>
                    </a:cubicBezTo>
                    <a:cubicBezTo>
                      <a:pt x="28" y="67"/>
                      <a:pt x="29" y="83"/>
                      <a:pt x="29" y="93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148"/>
                      <a:pt x="0" y="148"/>
                      <a:pt x="0" y="14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Freeform 10"/>
              <p:cNvSpPr>
                <a:spLocks noEditPoints="1"/>
              </p:cNvSpPr>
              <p:nvPr userDrawn="1"/>
            </p:nvSpPr>
            <p:spPr bwMode="gray">
              <a:xfrm>
                <a:off x="6075363" y="3565525"/>
                <a:ext cx="504825" cy="566738"/>
              </a:xfrm>
              <a:custGeom>
                <a:avLst/>
                <a:gdLst>
                  <a:gd name="T0" fmla="*/ 64 w 134"/>
                  <a:gd name="T1" fmla="*/ 0 h 148"/>
                  <a:gd name="T2" fmla="*/ 67 w 134"/>
                  <a:gd name="T3" fmla="*/ 0 h 148"/>
                  <a:gd name="T4" fmla="*/ 134 w 134"/>
                  <a:gd name="T5" fmla="*/ 148 h 148"/>
                  <a:gd name="T6" fmla="*/ 102 w 134"/>
                  <a:gd name="T7" fmla="*/ 148 h 148"/>
                  <a:gd name="T8" fmla="*/ 95 w 134"/>
                  <a:gd name="T9" fmla="*/ 131 h 148"/>
                  <a:gd name="T10" fmla="*/ 36 w 134"/>
                  <a:gd name="T11" fmla="*/ 131 h 148"/>
                  <a:gd name="T12" fmla="*/ 29 w 134"/>
                  <a:gd name="T13" fmla="*/ 148 h 148"/>
                  <a:gd name="T14" fmla="*/ 0 w 134"/>
                  <a:gd name="T15" fmla="*/ 148 h 148"/>
                  <a:gd name="T16" fmla="*/ 64 w 134"/>
                  <a:gd name="T17" fmla="*/ 0 h 148"/>
                  <a:gd name="T18" fmla="*/ 85 w 134"/>
                  <a:gd name="T19" fmla="*/ 106 h 148"/>
                  <a:gd name="T20" fmla="*/ 74 w 134"/>
                  <a:gd name="T21" fmla="*/ 81 h 148"/>
                  <a:gd name="T22" fmla="*/ 65 w 134"/>
                  <a:gd name="T23" fmla="*/ 55 h 148"/>
                  <a:gd name="T24" fmla="*/ 57 w 134"/>
                  <a:gd name="T25" fmla="*/ 81 h 148"/>
                  <a:gd name="T26" fmla="*/ 46 w 134"/>
                  <a:gd name="T27" fmla="*/ 106 h 148"/>
                  <a:gd name="T28" fmla="*/ 85 w 134"/>
                  <a:gd name="T29" fmla="*/ 10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148">
                    <a:moveTo>
                      <a:pt x="64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134" y="148"/>
                      <a:pt x="134" y="148"/>
                      <a:pt x="134" y="148"/>
                    </a:cubicBezTo>
                    <a:cubicBezTo>
                      <a:pt x="102" y="148"/>
                      <a:pt x="102" y="148"/>
                      <a:pt x="102" y="148"/>
                    </a:cubicBezTo>
                    <a:cubicBezTo>
                      <a:pt x="95" y="131"/>
                      <a:pt x="95" y="131"/>
                      <a:pt x="95" y="131"/>
                    </a:cubicBezTo>
                    <a:cubicBezTo>
                      <a:pt x="36" y="131"/>
                      <a:pt x="36" y="131"/>
                      <a:pt x="36" y="131"/>
                    </a:cubicBezTo>
                    <a:cubicBezTo>
                      <a:pt x="29" y="148"/>
                      <a:pt x="29" y="148"/>
                      <a:pt x="29" y="148"/>
                    </a:cubicBezTo>
                    <a:cubicBezTo>
                      <a:pt x="0" y="148"/>
                      <a:pt x="0" y="148"/>
                      <a:pt x="0" y="148"/>
                    </a:cubicBezTo>
                    <a:lnTo>
                      <a:pt x="64" y="0"/>
                    </a:lnTo>
                    <a:close/>
                    <a:moveTo>
                      <a:pt x="85" y="106"/>
                    </a:moveTo>
                    <a:cubicBezTo>
                      <a:pt x="74" y="81"/>
                      <a:pt x="74" y="81"/>
                      <a:pt x="74" y="81"/>
                    </a:cubicBezTo>
                    <a:cubicBezTo>
                      <a:pt x="70" y="71"/>
                      <a:pt x="65" y="55"/>
                      <a:pt x="65" y="55"/>
                    </a:cubicBezTo>
                    <a:cubicBezTo>
                      <a:pt x="65" y="55"/>
                      <a:pt x="61" y="71"/>
                      <a:pt x="57" y="81"/>
                    </a:cubicBezTo>
                    <a:cubicBezTo>
                      <a:pt x="46" y="106"/>
                      <a:pt x="46" y="106"/>
                      <a:pt x="46" y="106"/>
                    </a:cubicBezTo>
                    <a:lnTo>
                      <a:pt x="85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Freeform 11"/>
              <p:cNvSpPr/>
              <p:nvPr userDrawn="1"/>
            </p:nvSpPr>
            <p:spPr bwMode="gray">
              <a:xfrm>
                <a:off x="6737350" y="3565525"/>
                <a:ext cx="450850" cy="571500"/>
              </a:xfrm>
              <a:custGeom>
                <a:avLst/>
                <a:gdLst>
                  <a:gd name="T0" fmla="*/ 44 w 120"/>
                  <a:gd name="T1" fmla="*/ 80 h 149"/>
                  <a:gd name="T2" fmla="*/ 26 w 120"/>
                  <a:gd name="T3" fmla="*/ 60 h 149"/>
                  <a:gd name="T4" fmla="*/ 28 w 120"/>
                  <a:gd name="T5" fmla="*/ 87 h 149"/>
                  <a:gd name="T6" fmla="*/ 28 w 120"/>
                  <a:gd name="T7" fmla="*/ 148 h 149"/>
                  <a:gd name="T8" fmla="*/ 0 w 120"/>
                  <a:gd name="T9" fmla="*/ 148 h 149"/>
                  <a:gd name="T10" fmla="*/ 0 w 120"/>
                  <a:gd name="T11" fmla="*/ 0 h 149"/>
                  <a:gd name="T12" fmla="*/ 3 w 120"/>
                  <a:gd name="T13" fmla="*/ 0 h 149"/>
                  <a:gd name="T14" fmla="*/ 77 w 120"/>
                  <a:gd name="T15" fmla="*/ 70 h 149"/>
                  <a:gd name="T16" fmla="*/ 94 w 120"/>
                  <a:gd name="T17" fmla="*/ 90 h 149"/>
                  <a:gd name="T18" fmla="*/ 92 w 120"/>
                  <a:gd name="T19" fmla="*/ 63 h 149"/>
                  <a:gd name="T20" fmla="*/ 92 w 120"/>
                  <a:gd name="T21" fmla="*/ 2 h 149"/>
                  <a:gd name="T22" fmla="*/ 120 w 120"/>
                  <a:gd name="T23" fmla="*/ 2 h 149"/>
                  <a:gd name="T24" fmla="*/ 120 w 120"/>
                  <a:gd name="T25" fmla="*/ 149 h 149"/>
                  <a:gd name="T26" fmla="*/ 117 w 120"/>
                  <a:gd name="T27" fmla="*/ 149 h 149"/>
                  <a:gd name="T28" fmla="*/ 44 w 120"/>
                  <a:gd name="T29" fmla="*/ 8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49">
                    <a:moveTo>
                      <a:pt x="44" y="80"/>
                    </a:moveTo>
                    <a:cubicBezTo>
                      <a:pt x="36" y="73"/>
                      <a:pt x="26" y="60"/>
                      <a:pt x="26" y="60"/>
                    </a:cubicBezTo>
                    <a:cubicBezTo>
                      <a:pt x="26" y="60"/>
                      <a:pt x="28" y="76"/>
                      <a:pt x="28" y="87"/>
                    </a:cubicBezTo>
                    <a:cubicBezTo>
                      <a:pt x="28" y="148"/>
                      <a:pt x="28" y="148"/>
                      <a:pt x="28" y="148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84" y="76"/>
                      <a:pt x="94" y="90"/>
                      <a:pt x="94" y="90"/>
                    </a:cubicBezTo>
                    <a:cubicBezTo>
                      <a:pt x="94" y="90"/>
                      <a:pt x="92" y="73"/>
                      <a:pt x="92" y="63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120" y="2"/>
                      <a:pt x="120" y="2"/>
                      <a:pt x="120" y="2"/>
                    </a:cubicBezTo>
                    <a:cubicBezTo>
                      <a:pt x="120" y="149"/>
                      <a:pt x="120" y="149"/>
                      <a:pt x="120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lnTo>
                      <a:pt x="44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 sz="1800" dirty="0">
                  <a:latin typeface="Segoe Print" panose="02000600000000000000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1800" kern="1200" cap="all" baseline="0">
          <a:solidFill>
            <a:schemeClr val="bg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525"/>
        </a:spcBef>
        <a:buFont typeface="Arial" panose="020B0604020202020204" pitchFamily="34" charset="0"/>
        <a:buNone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5748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1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15595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11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73075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6pPr>
      <a:lvl7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7pPr>
      <a:lvl8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8pPr>
      <a:lvl9pPr marL="631190" indent="-157480" algn="l" defTabSz="914400" rtl="0" eaLnBrk="1" latinLnBrk="0" hangingPunct="1">
        <a:spcBef>
          <a:spcPts val="525"/>
        </a:spcBef>
        <a:buClr>
          <a:schemeClr val="bg2"/>
        </a:buClr>
        <a:buFont typeface="Symbol" panose="05050102010706020507" pitchFamily="18" charset="2"/>
        <a:buChar char="-"/>
        <a:defRPr sz="9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video" Target="NULL" TargetMode="Externa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media" Target="../media/media4.mp4"/><Relationship Id="rId3" Type="http://schemas.openxmlformats.org/officeDocument/2006/relationships/video" Target="../media/media4.mp4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microsoft.com/office/2007/relationships/media" Target="../media/media5.mp4"/><Relationship Id="rId2" Type="http://schemas.openxmlformats.org/officeDocument/2006/relationships/video" Target="../media/media5.mp4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media" Target="../media/media7.mp4"/><Relationship Id="rId3" Type="http://schemas.openxmlformats.org/officeDocument/2006/relationships/video" Target="../media/media7.mp4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泪滴形 6"/>
          <p:cNvSpPr/>
          <p:nvPr/>
        </p:nvSpPr>
        <p:spPr>
          <a:xfrm rot="2576988">
            <a:off x="911423" y="2317505"/>
            <a:ext cx="2222987" cy="2222987"/>
          </a:xfrm>
          <a:prstGeom prst="teardrop">
            <a:avLst>
              <a:gd name="adj" fmla="val 0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0" y="2528899"/>
            <a:ext cx="1003481" cy="1800199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-1" fmla="*/ 0 w 1705100"/>
              <a:gd name="connsiteY0-2" fmla="*/ 0 h 2088232"/>
              <a:gd name="connsiteX1-3" fmla="*/ 1705100 w 1705100"/>
              <a:gd name="connsiteY1-4" fmla="*/ 0 h 2088232"/>
              <a:gd name="connsiteX2-5" fmla="*/ 922602 w 1705100"/>
              <a:gd name="connsiteY2-6" fmla="*/ 1013988 h 2088232"/>
              <a:gd name="connsiteX3-7" fmla="*/ 1705100 w 1705100"/>
              <a:gd name="connsiteY3-8" fmla="*/ 2088232 h 2088232"/>
              <a:gd name="connsiteX4-9" fmla="*/ 0 w 1705100"/>
              <a:gd name="connsiteY4-10" fmla="*/ 2088232 h 2088232"/>
              <a:gd name="connsiteX5" fmla="*/ 0 w 1705100"/>
              <a:gd name="connsiteY5" fmla="*/ 0 h 2088232"/>
              <a:gd name="connsiteX0-11" fmla="*/ 0 w 1705100"/>
              <a:gd name="connsiteY0-12" fmla="*/ 0 h 2088232"/>
              <a:gd name="connsiteX1-13" fmla="*/ 1705100 w 1705100"/>
              <a:gd name="connsiteY1-14" fmla="*/ 0 h 2088232"/>
              <a:gd name="connsiteX2-15" fmla="*/ 1090721 w 1705100"/>
              <a:gd name="connsiteY2-16" fmla="*/ 1075495 h 2088232"/>
              <a:gd name="connsiteX3-17" fmla="*/ 1705100 w 1705100"/>
              <a:gd name="connsiteY3-18" fmla="*/ 2088232 h 2088232"/>
              <a:gd name="connsiteX4-19" fmla="*/ 0 w 1705100"/>
              <a:gd name="connsiteY4-20" fmla="*/ 2088232 h 2088232"/>
              <a:gd name="connsiteX5-21" fmla="*/ 0 w 1705100"/>
              <a:gd name="connsiteY5-22" fmla="*/ 0 h 2088232"/>
              <a:gd name="connsiteX0-23" fmla="*/ 0 w 1705100"/>
              <a:gd name="connsiteY0-24" fmla="*/ 0 h 2088232"/>
              <a:gd name="connsiteX1-25" fmla="*/ 1705100 w 1705100"/>
              <a:gd name="connsiteY1-26" fmla="*/ 0 h 2088232"/>
              <a:gd name="connsiteX2-27" fmla="*/ 1090721 w 1705100"/>
              <a:gd name="connsiteY2-28" fmla="*/ 1075495 h 2088232"/>
              <a:gd name="connsiteX3-29" fmla="*/ 1705100 w 1705100"/>
              <a:gd name="connsiteY3-30" fmla="*/ 2088232 h 2088232"/>
              <a:gd name="connsiteX4-31" fmla="*/ 0 w 1705100"/>
              <a:gd name="connsiteY4-32" fmla="*/ 2088232 h 2088232"/>
              <a:gd name="connsiteX5-33" fmla="*/ 0 w 1705100"/>
              <a:gd name="connsiteY5-34" fmla="*/ 0 h 2088232"/>
              <a:gd name="connsiteX0-35" fmla="*/ 0 w 1705100"/>
              <a:gd name="connsiteY0-36" fmla="*/ 0 h 2088232"/>
              <a:gd name="connsiteX1-37" fmla="*/ 1705100 w 1705100"/>
              <a:gd name="connsiteY1-38" fmla="*/ 0 h 2088232"/>
              <a:gd name="connsiteX2-39" fmla="*/ 1090721 w 1705100"/>
              <a:gd name="connsiteY2-40" fmla="*/ 1075495 h 2088232"/>
              <a:gd name="connsiteX3-41" fmla="*/ 1705100 w 1705100"/>
              <a:gd name="connsiteY3-42" fmla="*/ 2088232 h 2088232"/>
              <a:gd name="connsiteX4-43" fmla="*/ 0 w 1705100"/>
              <a:gd name="connsiteY4-44" fmla="*/ 2088232 h 2088232"/>
              <a:gd name="connsiteX5-45" fmla="*/ 0 w 1705100"/>
              <a:gd name="connsiteY5-46" fmla="*/ 0 h 2088232"/>
              <a:gd name="connsiteX0-47" fmla="*/ 0 w 1705100"/>
              <a:gd name="connsiteY0-48" fmla="*/ 0 h 2088232"/>
              <a:gd name="connsiteX1-49" fmla="*/ 1705100 w 1705100"/>
              <a:gd name="connsiteY1-50" fmla="*/ 0 h 2088232"/>
              <a:gd name="connsiteX2-51" fmla="*/ 1090721 w 1705100"/>
              <a:gd name="connsiteY2-52" fmla="*/ 1075495 h 2088232"/>
              <a:gd name="connsiteX3-53" fmla="*/ 1705100 w 1705100"/>
              <a:gd name="connsiteY3-54" fmla="*/ 2088232 h 2088232"/>
              <a:gd name="connsiteX4-55" fmla="*/ 0 w 1705100"/>
              <a:gd name="connsiteY4-56" fmla="*/ 2088232 h 2088232"/>
              <a:gd name="connsiteX5-57" fmla="*/ 0 w 1705100"/>
              <a:gd name="connsiteY5-58" fmla="*/ 0 h 2088232"/>
              <a:gd name="connsiteX0-59" fmla="*/ 0 w 1705100"/>
              <a:gd name="connsiteY0-60" fmla="*/ 0 h 2088232"/>
              <a:gd name="connsiteX1-61" fmla="*/ 1705100 w 1705100"/>
              <a:gd name="connsiteY1-62" fmla="*/ 0 h 2088232"/>
              <a:gd name="connsiteX2-63" fmla="*/ 1090721 w 1705100"/>
              <a:gd name="connsiteY2-64" fmla="*/ 1075495 h 2088232"/>
              <a:gd name="connsiteX3-65" fmla="*/ 1705100 w 1705100"/>
              <a:gd name="connsiteY3-66" fmla="*/ 2088232 h 2088232"/>
              <a:gd name="connsiteX4-67" fmla="*/ 0 w 1705100"/>
              <a:gd name="connsiteY4-68" fmla="*/ 2088232 h 2088232"/>
              <a:gd name="connsiteX5-69" fmla="*/ 0 w 1705100"/>
              <a:gd name="connsiteY5-70" fmla="*/ 0 h 2088232"/>
              <a:gd name="connsiteX0-71" fmla="*/ 0 w 1705100"/>
              <a:gd name="connsiteY0-72" fmla="*/ 0 h 2088232"/>
              <a:gd name="connsiteX1-73" fmla="*/ 1705100 w 1705100"/>
              <a:gd name="connsiteY1-74" fmla="*/ 0 h 2088232"/>
              <a:gd name="connsiteX2-75" fmla="*/ 1090721 w 1705100"/>
              <a:gd name="connsiteY2-76" fmla="*/ 1075495 h 2088232"/>
              <a:gd name="connsiteX3-77" fmla="*/ 1705100 w 1705100"/>
              <a:gd name="connsiteY3-78" fmla="*/ 2088232 h 2088232"/>
              <a:gd name="connsiteX4-79" fmla="*/ 0 w 1705100"/>
              <a:gd name="connsiteY4-80" fmla="*/ 2088232 h 2088232"/>
              <a:gd name="connsiteX5-81" fmla="*/ 0 w 1705100"/>
              <a:gd name="connsiteY5-82" fmla="*/ 0 h 2088232"/>
              <a:gd name="connsiteX0-83" fmla="*/ 0 w 1705100"/>
              <a:gd name="connsiteY0-84" fmla="*/ 0 h 2088232"/>
              <a:gd name="connsiteX1-85" fmla="*/ 1705100 w 1705100"/>
              <a:gd name="connsiteY1-86" fmla="*/ 0 h 2088232"/>
              <a:gd name="connsiteX2-87" fmla="*/ 1090721 w 1705100"/>
              <a:gd name="connsiteY2-88" fmla="*/ 1075495 h 2088232"/>
              <a:gd name="connsiteX3-89" fmla="*/ 1705100 w 1705100"/>
              <a:gd name="connsiteY3-90" fmla="*/ 2088232 h 2088232"/>
              <a:gd name="connsiteX4-91" fmla="*/ 0 w 1705100"/>
              <a:gd name="connsiteY4-92" fmla="*/ 2088232 h 2088232"/>
              <a:gd name="connsiteX5-93" fmla="*/ 0 w 1705100"/>
              <a:gd name="connsiteY5-94" fmla="*/ 0 h 2088232"/>
              <a:gd name="connsiteX0-95" fmla="*/ 0 w 1705100"/>
              <a:gd name="connsiteY0-96" fmla="*/ 0 h 2088232"/>
              <a:gd name="connsiteX1-97" fmla="*/ 1705100 w 1705100"/>
              <a:gd name="connsiteY1-98" fmla="*/ 0 h 2088232"/>
              <a:gd name="connsiteX2-99" fmla="*/ 1090721 w 1705100"/>
              <a:gd name="connsiteY2-100" fmla="*/ 1075495 h 2088232"/>
              <a:gd name="connsiteX3-101" fmla="*/ 1705100 w 1705100"/>
              <a:gd name="connsiteY3-102" fmla="*/ 2088232 h 2088232"/>
              <a:gd name="connsiteX4-103" fmla="*/ 0 w 1705100"/>
              <a:gd name="connsiteY4-104" fmla="*/ 2088232 h 2088232"/>
              <a:gd name="connsiteX5-105" fmla="*/ 0 w 1705100"/>
              <a:gd name="connsiteY5-106" fmla="*/ 0 h 2088232"/>
              <a:gd name="connsiteX0-107" fmla="*/ 0 w 1705100"/>
              <a:gd name="connsiteY0-108" fmla="*/ 0 h 2088232"/>
              <a:gd name="connsiteX1-109" fmla="*/ 1705100 w 1705100"/>
              <a:gd name="connsiteY1-110" fmla="*/ 0 h 2088232"/>
              <a:gd name="connsiteX2-111" fmla="*/ 1705100 w 1705100"/>
              <a:gd name="connsiteY2-112" fmla="*/ 2088232 h 2088232"/>
              <a:gd name="connsiteX3-113" fmla="*/ 0 w 1705100"/>
              <a:gd name="connsiteY3-114" fmla="*/ 2088232 h 2088232"/>
              <a:gd name="connsiteX4-115" fmla="*/ 0 w 1705100"/>
              <a:gd name="connsiteY4-116" fmla="*/ 0 h 2088232"/>
              <a:gd name="connsiteX0-117" fmla="*/ 0 w 1739059"/>
              <a:gd name="connsiteY0-118" fmla="*/ 0 h 2088232"/>
              <a:gd name="connsiteX1-119" fmla="*/ 1705100 w 1739059"/>
              <a:gd name="connsiteY1-120" fmla="*/ 0 h 2088232"/>
              <a:gd name="connsiteX2-121" fmla="*/ 1705100 w 1739059"/>
              <a:gd name="connsiteY2-122" fmla="*/ 2088232 h 2088232"/>
              <a:gd name="connsiteX3-123" fmla="*/ 0 w 1739059"/>
              <a:gd name="connsiteY3-124" fmla="*/ 2088232 h 2088232"/>
              <a:gd name="connsiteX4-125" fmla="*/ 0 w 1739059"/>
              <a:gd name="connsiteY4-126" fmla="*/ 0 h 2088232"/>
              <a:gd name="connsiteX0-127" fmla="*/ 0 w 1705100"/>
              <a:gd name="connsiteY0-128" fmla="*/ 0 h 2088232"/>
              <a:gd name="connsiteX1-129" fmla="*/ 1705100 w 1705100"/>
              <a:gd name="connsiteY1-130" fmla="*/ 0 h 2088232"/>
              <a:gd name="connsiteX2-131" fmla="*/ 1705100 w 1705100"/>
              <a:gd name="connsiteY2-132" fmla="*/ 2088232 h 2088232"/>
              <a:gd name="connsiteX3-133" fmla="*/ 0 w 1705100"/>
              <a:gd name="connsiteY3-134" fmla="*/ 2088232 h 2088232"/>
              <a:gd name="connsiteX4-135" fmla="*/ 0 w 1705100"/>
              <a:gd name="connsiteY4-136" fmla="*/ 0 h 2088232"/>
              <a:gd name="connsiteX0-137" fmla="*/ 0 w 1705100"/>
              <a:gd name="connsiteY0-138" fmla="*/ 0 h 2088232"/>
              <a:gd name="connsiteX1-139" fmla="*/ 1705100 w 1705100"/>
              <a:gd name="connsiteY1-140" fmla="*/ 0 h 2088232"/>
              <a:gd name="connsiteX2-141" fmla="*/ 1705100 w 1705100"/>
              <a:gd name="connsiteY2-142" fmla="*/ 2088232 h 2088232"/>
              <a:gd name="connsiteX3-143" fmla="*/ 0 w 1705100"/>
              <a:gd name="connsiteY3-144" fmla="*/ 2088232 h 2088232"/>
              <a:gd name="connsiteX4-145" fmla="*/ 0 w 1705100"/>
              <a:gd name="connsiteY4-146" fmla="*/ 0 h 2088232"/>
              <a:gd name="connsiteX0-147" fmla="*/ 0 w 1705100"/>
              <a:gd name="connsiteY0-148" fmla="*/ 0 h 2088232"/>
              <a:gd name="connsiteX1-149" fmla="*/ 1705100 w 1705100"/>
              <a:gd name="connsiteY1-150" fmla="*/ 0 h 2088232"/>
              <a:gd name="connsiteX2-151" fmla="*/ 1705100 w 1705100"/>
              <a:gd name="connsiteY2-152" fmla="*/ 2088232 h 2088232"/>
              <a:gd name="connsiteX3-153" fmla="*/ 0 w 1705100"/>
              <a:gd name="connsiteY3-154" fmla="*/ 2088232 h 2088232"/>
              <a:gd name="connsiteX4-155" fmla="*/ 0 w 1705100"/>
              <a:gd name="connsiteY4-156" fmla="*/ 0 h 2088232"/>
              <a:gd name="connsiteX0-157" fmla="*/ 0 w 1746105"/>
              <a:gd name="connsiteY0-158" fmla="*/ 0 h 2088232"/>
              <a:gd name="connsiteX1-159" fmla="*/ 1746105 w 1746105"/>
              <a:gd name="connsiteY1-160" fmla="*/ 0 h 2088232"/>
              <a:gd name="connsiteX2-161" fmla="*/ 1705100 w 1746105"/>
              <a:gd name="connsiteY2-162" fmla="*/ 2088232 h 2088232"/>
              <a:gd name="connsiteX3-163" fmla="*/ 0 w 1746105"/>
              <a:gd name="connsiteY3-164" fmla="*/ 2088232 h 2088232"/>
              <a:gd name="connsiteX4-165" fmla="*/ 0 w 1746105"/>
              <a:gd name="connsiteY4-166" fmla="*/ 0 h 2088232"/>
              <a:gd name="connsiteX0-167" fmla="*/ 0 w 1746105"/>
              <a:gd name="connsiteY0-168" fmla="*/ 0 h 2088232"/>
              <a:gd name="connsiteX1-169" fmla="*/ 1746105 w 1746105"/>
              <a:gd name="connsiteY1-170" fmla="*/ 0 h 2088232"/>
              <a:gd name="connsiteX2-171" fmla="*/ 1705100 w 1746105"/>
              <a:gd name="connsiteY2-172" fmla="*/ 2088232 h 2088232"/>
              <a:gd name="connsiteX3-173" fmla="*/ 0 w 1746105"/>
              <a:gd name="connsiteY3-174" fmla="*/ 2088232 h 2088232"/>
              <a:gd name="connsiteX4-175" fmla="*/ 0 w 1746105"/>
              <a:gd name="connsiteY4-176" fmla="*/ 0 h 2088232"/>
              <a:gd name="connsiteX0-177" fmla="*/ 0 w 1746105"/>
              <a:gd name="connsiteY0-178" fmla="*/ 0 h 2088232"/>
              <a:gd name="connsiteX1-179" fmla="*/ 1746105 w 1746105"/>
              <a:gd name="connsiteY1-180" fmla="*/ 0 h 2088232"/>
              <a:gd name="connsiteX2-181" fmla="*/ 1705100 w 1746105"/>
              <a:gd name="connsiteY2-182" fmla="*/ 2088232 h 2088232"/>
              <a:gd name="connsiteX3-183" fmla="*/ 0 w 1746105"/>
              <a:gd name="connsiteY3-184" fmla="*/ 2088232 h 2088232"/>
              <a:gd name="connsiteX4-185" fmla="*/ 0 w 1746105"/>
              <a:gd name="connsiteY4-186" fmla="*/ 0 h 2088232"/>
              <a:gd name="connsiteX0-187" fmla="*/ 0 w 1762506"/>
              <a:gd name="connsiteY0-188" fmla="*/ 0 h 2088232"/>
              <a:gd name="connsiteX1-189" fmla="*/ 1746105 w 1762506"/>
              <a:gd name="connsiteY1-190" fmla="*/ 0 h 2088232"/>
              <a:gd name="connsiteX2-191" fmla="*/ 1762506 w 1762506"/>
              <a:gd name="connsiteY2-192" fmla="*/ 2088232 h 2088232"/>
              <a:gd name="connsiteX3-193" fmla="*/ 0 w 1762506"/>
              <a:gd name="connsiteY3-194" fmla="*/ 2088232 h 2088232"/>
              <a:gd name="connsiteX4-195" fmla="*/ 0 w 1762506"/>
              <a:gd name="connsiteY4-196" fmla="*/ 0 h 2088232"/>
              <a:gd name="connsiteX0-197" fmla="*/ 0 w 1762506"/>
              <a:gd name="connsiteY0-198" fmla="*/ 0 h 2088232"/>
              <a:gd name="connsiteX1-199" fmla="*/ 1746105 w 1762506"/>
              <a:gd name="connsiteY1-200" fmla="*/ 0 h 2088232"/>
              <a:gd name="connsiteX2-201" fmla="*/ 1762506 w 1762506"/>
              <a:gd name="connsiteY2-202" fmla="*/ 2088232 h 2088232"/>
              <a:gd name="connsiteX3-203" fmla="*/ 0 w 1762506"/>
              <a:gd name="connsiteY3-204" fmla="*/ 2088232 h 2088232"/>
              <a:gd name="connsiteX4-205" fmla="*/ 0 w 1762506"/>
              <a:gd name="connsiteY4-206" fmla="*/ 0 h 2088232"/>
              <a:gd name="connsiteX0-207" fmla="*/ 0 w 1762506"/>
              <a:gd name="connsiteY0-208" fmla="*/ 0 h 2088232"/>
              <a:gd name="connsiteX1-209" fmla="*/ 1746105 w 1762506"/>
              <a:gd name="connsiteY1-210" fmla="*/ 0 h 2088232"/>
              <a:gd name="connsiteX2-211" fmla="*/ 1762506 w 1762506"/>
              <a:gd name="connsiteY2-212" fmla="*/ 2088232 h 2088232"/>
              <a:gd name="connsiteX3-213" fmla="*/ 0 w 1762506"/>
              <a:gd name="connsiteY3-214" fmla="*/ 2088232 h 2088232"/>
              <a:gd name="connsiteX4-215" fmla="*/ 0 w 1762506"/>
              <a:gd name="connsiteY4-216" fmla="*/ 0 h 2088232"/>
              <a:gd name="connsiteX0-217" fmla="*/ 0 w 1762506"/>
              <a:gd name="connsiteY0-218" fmla="*/ 0 h 2088232"/>
              <a:gd name="connsiteX1-219" fmla="*/ 1746105 w 1762506"/>
              <a:gd name="connsiteY1-220" fmla="*/ 0 h 2088232"/>
              <a:gd name="connsiteX2-221" fmla="*/ 1762506 w 1762506"/>
              <a:gd name="connsiteY2-222" fmla="*/ 2088232 h 2088232"/>
              <a:gd name="connsiteX3-223" fmla="*/ 0 w 1762506"/>
              <a:gd name="connsiteY3-224" fmla="*/ 2088232 h 2088232"/>
              <a:gd name="connsiteX4-225" fmla="*/ 0 w 1762506"/>
              <a:gd name="connsiteY4-226" fmla="*/ 0 h 2088232"/>
              <a:gd name="connsiteX0-227" fmla="*/ 0 w 1762506"/>
              <a:gd name="connsiteY0-228" fmla="*/ 0 h 2088232"/>
              <a:gd name="connsiteX1-229" fmla="*/ 1746105 w 1762506"/>
              <a:gd name="connsiteY1-230" fmla="*/ 0 h 2088232"/>
              <a:gd name="connsiteX2-231" fmla="*/ 1762506 w 1762506"/>
              <a:gd name="connsiteY2-232" fmla="*/ 2088232 h 2088232"/>
              <a:gd name="connsiteX3-233" fmla="*/ 0 w 1762506"/>
              <a:gd name="connsiteY3-234" fmla="*/ 2088232 h 2088232"/>
              <a:gd name="connsiteX4-235" fmla="*/ 0 w 1762506"/>
              <a:gd name="connsiteY4-236" fmla="*/ 0 h 2088232"/>
              <a:gd name="connsiteX0-237" fmla="*/ 0 w 1762506"/>
              <a:gd name="connsiteY0-238" fmla="*/ 0 h 2088232"/>
              <a:gd name="connsiteX1-239" fmla="*/ 1746105 w 1762506"/>
              <a:gd name="connsiteY1-240" fmla="*/ 0 h 2088232"/>
              <a:gd name="connsiteX2-241" fmla="*/ 1762506 w 1762506"/>
              <a:gd name="connsiteY2-242" fmla="*/ 2088232 h 2088232"/>
              <a:gd name="connsiteX3-243" fmla="*/ 0 w 1762506"/>
              <a:gd name="connsiteY3-244" fmla="*/ 2088232 h 2088232"/>
              <a:gd name="connsiteX4-245" fmla="*/ 0 w 1762506"/>
              <a:gd name="connsiteY4-246" fmla="*/ 0 h 2088232"/>
              <a:gd name="connsiteX0-247" fmla="*/ 0 w 1762506"/>
              <a:gd name="connsiteY0-248" fmla="*/ 0 h 2088232"/>
              <a:gd name="connsiteX1-249" fmla="*/ 1746105 w 1762506"/>
              <a:gd name="connsiteY1-250" fmla="*/ 0 h 2088232"/>
              <a:gd name="connsiteX2-251" fmla="*/ 1762506 w 1762506"/>
              <a:gd name="connsiteY2-252" fmla="*/ 2088232 h 2088232"/>
              <a:gd name="connsiteX3-253" fmla="*/ 0 w 1762506"/>
              <a:gd name="connsiteY3-254" fmla="*/ 2088232 h 2088232"/>
              <a:gd name="connsiteX4-255" fmla="*/ 0 w 1762506"/>
              <a:gd name="connsiteY4-256" fmla="*/ 0 h 2088232"/>
              <a:gd name="connsiteX0-257" fmla="*/ 0 w 1762506"/>
              <a:gd name="connsiteY0-258" fmla="*/ 0 h 2088232"/>
              <a:gd name="connsiteX1-259" fmla="*/ 1746105 w 1762506"/>
              <a:gd name="connsiteY1-260" fmla="*/ 0 h 2088232"/>
              <a:gd name="connsiteX2-261" fmla="*/ 1762506 w 1762506"/>
              <a:gd name="connsiteY2-262" fmla="*/ 2088232 h 2088232"/>
              <a:gd name="connsiteX3-263" fmla="*/ 0 w 1762506"/>
              <a:gd name="connsiteY3-264" fmla="*/ 2088232 h 2088232"/>
              <a:gd name="connsiteX4-265" fmla="*/ 0 w 1762506"/>
              <a:gd name="connsiteY4-266" fmla="*/ 0 h 2088232"/>
              <a:gd name="connsiteX0-267" fmla="*/ 0 w 1762506"/>
              <a:gd name="connsiteY0-268" fmla="*/ 0 h 2088237"/>
              <a:gd name="connsiteX1-269" fmla="*/ 1746105 w 1762506"/>
              <a:gd name="connsiteY1-270" fmla="*/ 0 h 2088237"/>
              <a:gd name="connsiteX2-271" fmla="*/ 1762506 w 1762506"/>
              <a:gd name="connsiteY2-272" fmla="*/ 2088232 h 2088237"/>
              <a:gd name="connsiteX3-273" fmla="*/ 0 w 1762506"/>
              <a:gd name="connsiteY3-274" fmla="*/ 2088232 h 2088237"/>
              <a:gd name="connsiteX4-275" fmla="*/ 0 w 1762506"/>
              <a:gd name="connsiteY4-276" fmla="*/ 0 h 2088237"/>
              <a:gd name="connsiteX0-277" fmla="*/ 0 w 1762506"/>
              <a:gd name="connsiteY0-278" fmla="*/ 0 h 2088236"/>
              <a:gd name="connsiteX1-279" fmla="*/ 1746105 w 1762506"/>
              <a:gd name="connsiteY1-280" fmla="*/ 0 h 2088236"/>
              <a:gd name="connsiteX2-281" fmla="*/ 1762506 w 1762506"/>
              <a:gd name="connsiteY2-282" fmla="*/ 2088232 h 2088236"/>
              <a:gd name="connsiteX3-283" fmla="*/ 0 w 1762506"/>
              <a:gd name="connsiteY3-284" fmla="*/ 2088232 h 2088236"/>
              <a:gd name="connsiteX4-285" fmla="*/ 0 w 1762506"/>
              <a:gd name="connsiteY4-286" fmla="*/ 0 h 2088236"/>
              <a:gd name="connsiteX0-287" fmla="*/ 0 w 1762506"/>
              <a:gd name="connsiteY0-288" fmla="*/ 0 h 2088237"/>
              <a:gd name="connsiteX1-289" fmla="*/ 1746105 w 1762506"/>
              <a:gd name="connsiteY1-290" fmla="*/ 0 h 2088237"/>
              <a:gd name="connsiteX2-291" fmla="*/ 1762506 w 1762506"/>
              <a:gd name="connsiteY2-292" fmla="*/ 2088232 h 2088237"/>
              <a:gd name="connsiteX3-293" fmla="*/ 0 w 1762506"/>
              <a:gd name="connsiteY3-294" fmla="*/ 2088232 h 2088237"/>
              <a:gd name="connsiteX4-295" fmla="*/ 0 w 1762506"/>
              <a:gd name="connsiteY4-296" fmla="*/ 0 h 2088237"/>
              <a:gd name="connsiteX0-297" fmla="*/ 0 w 1762506"/>
              <a:gd name="connsiteY0-298" fmla="*/ 0 h 2088685"/>
              <a:gd name="connsiteX1-299" fmla="*/ 1746105 w 1762506"/>
              <a:gd name="connsiteY1-300" fmla="*/ 0 h 2088685"/>
              <a:gd name="connsiteX2-301" fmla="*/ 1762506 w 1762506"/>
              <a:gd name="connsiteY2-302" fmla="*/ 2088232 h 2088685"/>
              <a:gd name="connsiteX3-303" fmla="*/ 0 w 1762506"/>
              <a:gd name="connsiteY3-304" fmla="*/ 2088232 h 2088685"/>
              <a:gd name="connsiteX4-305" fmla="*/ 0 w 1762506"/>
              <a:gd name="connsiteY4-306" fmla="*/ 0 h 2088685"/>
              <a:gd name="connsiteX0-307" fmla="*/ 0 w 1762506"/>
              <a:gd name="connsiteY0-308" fmla="*/ 0 h 2088685"/>
              <a:gd name="connsiteX1-309" fmla="*/ 1690839 w 1762506"/>
              <a:gd name="connsiteY1-310" fmla="*/ 0 h 2088685"/>
              <a:gd name="connsiteX2-311" fmla="*/ 1762506 w 1762506"/>
              <a:gd name="connsiteY2-312" fmla="*/ 2088232 h 2088685"/>
              <a:gd name="connsiteX3-313" fmla="*/ 0 w 1762506"/>
              <a:gd name="connsiteY3-314" fmla="*/ 2088232 h 2088685"/>
              <a:gd name="connsiteX4-315" fmla="*/ 0 w 1762506"/>
              <a:gd name="connsiteY4-316" fmla="*/ 0 h 2088685"/>
              <a:gd name="connsiteX0-317" fmla="*/ 0 w 1762506"/>
              <a:gd name="connsiteY0-318" fmla="*/ 0 h 2088676"/>
              <a:gd name="connsiteX1-319" fmla="*/ 1690839 w 1762506"/>
              <a:gd name="connsiteY1-320" fmla="*/ 0 h 2088676"/>
              <a:gd name="connsiteX2-321" fmla="*/ 1762506 w 1762506"/>
              <a:gd name="connsiteY2-322" fmla="*/ 2088232 h 2088676"/>
              <a:gd name="connsiteX3-323" fmla="*/ 0 w 1762506"/>
              <a:gd name="connsiteY3-324" fmla="*/ 2088232 h 2088676"/>
              <a:gd name="connsiteX4-325" fmla="*/ 0 w 1762506"/>
              <a:gd name="connsiteY4-326" fmla="*/ 0 h 2088676"/>
              <a:gd name="connsiteX0-327" fmla="*/ 0 w 1762506"/>
              <a:gd name="connsiteY0-328" fmla="*/ 0 h 2088845"/>
              <a:gd name="connsiteX1-329" fmla="*/ 1690839 w 1762506"/>
              <a:gd name="connsiteY1-330" fmla="*/ 0 h 2088845"/>
              <a:gd name="connsiteX2-331" fmla="*/ 1762506 w 1762506"/>
              <a:gd name="connsiteY2-332" fmla="*/ 2088232 h 2088845"/>
              <a:gd name="connsiteX3-333" fmla="*/ 0 w 1762506"/>
              <a:gd name="connsiteY3-334" fmla="*/ 2088232 h 2088845"/>
              <a:gd name="connsiteX4-335" fmla="*/ 0 w 1762506"/>
              <a:gd name="connsiteY4-336" fmla="*/ 0 h 2088845"/>
              <a:gd name="connsiteX0-337" fmla="*/ 0 w 1717289"/>
              <a:gd name="connsiteY0-338" fmla="*/ 0 h 2098890"/>
              <a:gd name="connsiteX1-339" fmla="*/ 1690839 w 1717289"/>
              <a:gd name="connsiteY1-340" fmla="*/ 0 h 2098890"/>
              <a:gd name="connsiteX2-341" fmla="*/ 1717289 w 1717289"/>
              <a:gd name="connsiteY2-342" fmla="*/ 2098281 h 2098890"/>
              <a:gd name="connsiteX3-343" fmla="*/ 0 w 1717289"/>
              <a:gd name="connsiteY3-344" fmla="*/ 2088232 h 2098890"/>
              <a:gd name="connsiteX4-345" fmla="*/ 0 w 1717289"/>
              <a:gd name="connsiteY4-346" fmla="*/ 0 h 2098890"/>
              <a:gd name="connsiteX0-347" fmla="*/ 0 w 1717289"/>
              <a:gd name="connsiteY0-348" fmla="*/ 0 h 2098281"/>
              <a:gd name="connsiteX1-349" fmla="*/ 1690839 w 1717289"/>
              <a:gd name="connsiteY1-350" fmla="*/ 0 h 2098281"/>
              <a:gd name="connsiteX2-351" fmla="*/ 1717289 w 1717289"/>
              <a:gd name="connsiteY2-352" fmla="*/ 2098281 h 2098281"/>
              <a:gd name="connsiteX3-353" fmla="*/ 0 w 1717289"/>
              <a:gd name="connsiteY3-354" fmla="*/ 2088232 h 2098281"/>
              <a:gd name="connsiteX4-355" fmla="*/ 0 w 1717289"/>
              <a:gd name="connsiteY4-356" fmla="*/ 0 h 2098281"/>
              <a:gd name="connsiteX0-357" fmla="*/ 0 w 1717289"/>
              <a:gd name="connsiteY0-358" fmla="*/ 0 h 2098281"/>
              <a:gd name="connsiteX1-359" fmla="*/ 1690839 w 1717289"/>
              <a:gd name="connsiteY1-360" fmla="*/ 0 h 2098281"/>
              <a:gd name="connsiteX2-361" fmla="*/ 1717289 w 1717289"/>
              <a:gd name="connsiteY2-362" fmla="*/ 2098281 h 2098281"/>
              <a:gd name="connsiteX3-363" fmla="*/ 0 w 1717289"/>
              <a:gd name="connsiteY3-364" fmla="*/ 2088232 h 2098281"/>
              <a:gd name="connsiteX4-365" fmla="*/ 0 w 1717289"/>
              <a:gd name="connsiteY4-366" fmla="*/ 0 h 2098281"/>
              <a:gd name="connsiteX0-367" fmla="*/ 0 w 1717289"/>
              <a:gd name="connsiteY0-368" fmla="*/ 0 h 2098281"/>
              <a:gd name="connsiteX1-369" fmla="*/ 1690839 w 1717289"/>
              <a:gd name="connsiteY1-370" fmla="*/ 0 h 2098281"/>
              <a:gd name="connsiteX2-371" fmla="*/ 1717289 w 1717289"/>
              <a:gd name="connsiteY2-372" fmla="*/ 2098281 h 2098281"/>
              <a:gd name="connsiteX3-373" fmla="*/ 0 w 1717289"/>
              <a:gd name="connsiteY3-374" fmla="*/ 2088232 h 2098281"/>
              <a:gd name="connsiteX4-375" fmla="*/ 0 w 1717289"/>
              <a:gd name="connsiteY4-376" fmla="*/ 0 h 2098281"/>
              <a:gd name="connsiteX0-377" fmla="*/ 0 w 1717289"/>
              <a:gd name="connsiteY0-378" fmla="*/ 0 h 2098281"/>
              <a:gd name="connsiteX1-379" fmla="*/ 1690839 w 1717289"/>
              <a:gd name="connsiteY1-380" fmla="*/ 0 h 2098281"/>
              <a:gd name="connsiteX2-381" fmla="*/ 1717289 w 1717289"/>
              <a:gd name="connsiteY2-382" fmla="*/ 2098281 h 2098281"/>
              <a:gd name="connsiteX3-383" fmla="*/ 0 w 1717289"/>
              <a:gd name="connsiteY3-384" fmla="*/ 2088232 h 2098281"/>
              <a:gd name="connsiteX4-385" fmla="*/ 0 w 1717289"/>
              <a:gd name="connsiteY4-386" fmla="*/ 0 h 2098281"/>
              <a:gd name="connsiteX0-387" fmla="*/ 0 w 1717289"/>
              <a:gd name="connsiteY0-388" fmla="*/ 0 h 2098281"/>
              <a:gd name="connsiteX1-389" fmla="*/ 1690839 w 1717289"/>
              <a:gd name="connsiteY1-390" fmla="*/ 0 h 2098281"/>
              <a:gd name="connsiteX2-391" fmla="*/ 1717289 w 1717289"/>
              <a:gd name="connsiteY2-392" fmla="*/ 2098281 h 2098281"/>
              <a:gd name="connsiteX3-393" fmla="*/ 0 w 1717289"/>
              <a:gd name="connsiteY3-394" fmla="*/ 2088232 h 2098281"/>
              <a:gd name="connsiteX4-395" fmla="*/ 0 w 1717289"/>
              <a:gd name="connsiteY4-396" fmla="*/ 0 h 2098281"/>
              <a:gd name="connsiteX0-397" fmla="*/ 0 w 1717289"/>
              <a:gd name="connsiteY0-398" fmla="*/ 0 h 2098281"/>
              <a:gd name="connsiteX1-399" fmla="*/ 1690839 w 1717289"/>
              <a:gd name="connsiteY1-400" fmla="*/ 0 h 2098281"/>
              <a:gd name="connsiteX2-401" fmla="*/ 1717289 w 1717289"/>
              <a:gd name="connsiteY2-402" fmla="*/ 2098281 h 2098281"/>
              <a:gd name="connsiteX3-403" fmla="*/ 0 w 1717289"/>
              <a:gd name="connsiteY3-404" fmla="*/ 2088232 h 2098281"/>
              <a:gd name="connsiteX4-405" fmla="*/ 0 w 1717289"/>
              <a:gd name="connsiteY4-406" fmla="*/ 0 h 2098281"/>
              <a:gd name="connsiteX0-407" fmla="*/ 0 w 1717289"/>
              <a:gd name="connsiteY0-408" fmla="*/ 0 h 2098281"/>
              <a:gd name="connsiteX1-409" fmla="*/ 1674437 w 1717289"/>
              <a:gd name="connsiteY1-410" fmla="*/ 4101 h 2098281"/>
              <a:gd name="connsiteX2-411" fmla="*/ 1717289 w 1717289"/>
              <a:gd name="connsiteY2-412" fmla="*/ 2098281 h 2098281"/>
              <a:gd name="connsiteX3-413" fmla="*/ 0 w 1717289"/>
              <a:gd name="connsiteY3-414" fmla="*/ 2088232 h 2098281"/>
              <a:gd name="connsiteX4-415" fmla="*/ 0 w 1717289"/>
              <a:gd name="connsiteY4-416" fmla="*/ 0 h 2098281"/>
              <a:gd name="connsiteX0-417" fmla="*/ 0 w 1717289"/>
              <a:gd name="connsiteY0-418" fmla="*/ 0 h 2098281"/>
              <a:gd name="connsiteX1-419" fmla="*/ 1674437 w 1717289"/>
              <a:gd name="connsiteY1-420" fmla="*/ 4101 h 2098281"/>
              <a:gd name="connsiteX2-421" fmla="*/ 1717289 w 1717289"/>
              <a:gd name="connsiteY2-422" fmla="*/ 2098281 h 2098281"/>
              <a:gd name="connsiteX3-423" fmla="*/ 0 w 1717289"/>
              <a:gd name="connsiteY3-424" fmla="*/ 2088232 h 2098281"/>
              <a:gd name="connsiteX4-425" fmla="*/ 0 w 1717289"/>
              <a:gd name="connsiteY4-426" fmla="*/ 0 h 2098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" name="矩形 1"/>
          <p:cNvSpPr/>
          <p:nvPr/>
        </p:nvSpPr>
        <p:spPr>
          <a:xfrm flipH="1">
            <a:off x="3042351" y="2528899"/>
            <a:ext cx="1003481" cy="1800199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-1" fmla="*/ 0 w 1705100"/>
              <a:gd name="connsiteY0-2" fmla="*/ 0 h 2088232"/>
              <a:gd name="connsiteX1-3" fmla="*/ 1705100 w 1705100"/>
              <a:gd name="connsiteY1-4" fmla="*/ 0 h 2088232"/>
              <a:gd name="connsiteX2-5" fmla="*/ 922602 w 1705100"/>
              <a:gd name="connsiteY2-6" fmla="*/ 1013988 h 2088232"/>
              <a:gd name="connsiteX3-7" fmla="*/ 1705100 w 1705100"/>
              <a:gd name="connsiteY3-8" fmla="*/ 2088232 h 2088232"/>
              <a:gd name="connsiteX4-9" fmla="*/ 0 w 1705100"/>
              <a:gd name="connsiteY4-10" fmla="*/ 2088232 h 2088232"/>
              <a:gd name="connsiteX5" fmla="*/ 0 w 1705100"/>
              <a:gd name="connsiteY5" fmla="*/ 0 h 2088232"/>
              <a:gd name="connsiteX0-11" fmla="*/ 0 w 1705100"/>
              <a:gd name="connsiteY0-12" fmla="*/ 0 h 2088232"/>
              <a:gd name="connsiteX1-13" fmla="*/ 1705100 w 1705100"/>
              <a:gd name="connsiteY1-14" fmla="*/ 0 h 2088232"/>
              <a:gd name="connsiteX2-15" fmla="*/ 1090721 w 1705100"/>
              <a:gd name="connsiteY2-16" fmla="*/ 1075495 h 2088232"/>
              <a:gd name="connsiteX3-17" fmla="*/ 1705100 w 1705100"/>
              <a:gd name="connsiteY3-18" fmla="*/ 2088232 h 2088232"/>
              <a:gd name="connsiteX4-19" fmla="*/ 0 w 1705100"/>
              <a:gd name="connsiteY4-20" fmla="*/ 2088232 h 2088232"/>
              <a:gd name="connsiteX5-21" fmla="*/ 0 w 1705100"/>
              <a:gd name="connsiteY5-22" fmla="*/ 0 h 2088232"/>
              <a:gd name="connsiteX0-23" fmla="*/ 0 w 1705100"/>
              <a:gd name="connsiteY0-24" fmla="*/ 0 h 2088232"/>
              <a:gd name="connsiteX1-25" fmla="*/ 1705100 w 1705100"/>
              <a:gd name="connsiteY1-26" fmla="*/ 0 h 2088232"/>
              <a:gd name="connsiteX2-27" fmla="*/ 1090721 w 1705100"/>
              <a:gd name="connsiteY2-28" fmla="*/ 1075495 h 2088232"/>
              <a:gd name="connsiteX3-29" fmla="*/ 1705100 w 1705100"/>
              <a:gd name="connsiteY3-30" fmla="*/ 2088232 h 2088232"/>
              <a:gd name="connsiteX4-31" fmla="*/ 0 w 1705100"/>
              <a:gd name="connsiteY4-32" fmla="*/ 2088232 h 2088232"/>
              <a:gd name="connsiteX5-33" fmla="*/ 0 w 1705100"/>
              <a:gd name="connsiteY5-34" fmla="*/ 0 h 2088232"/>
              <a:gd name="connsiteX0-35" fmla="*/ 0 w 1705100"/>
              <a:gd name="connsiteY0-36" fmla="*/ 0 h 2088232"/>
              <a:gd name="connsiteX1-37" fmla="*/ 1705100 w 1705100"/>
              <a:gd name="connsiteY1-38" fmla="*/ 0 h 2088232"/>
              <a:gd name="connsiteX2-39" fmla="*/ 1090721 w 1705100"/>
              <a:gd name="connsiteY2-40" fmla="*/ 1075495 h 2088232"/>
              <a:gd name="connsiteX3-41" fmla="*/ 1705100 w 1705100"/>
              <a:gd name="connsiteY3-42" fmla="*/ 2088232 h 2088232"/>
              <a:gd name="connsiteX4-43" fmla="*/ 0 w 1705100"/>
              <a:gd name="connsiteY4-44" fmla="*/ 2088232 h 2088232"/>
              <a:gd name="connsiteX5-45" fmla="*/ 0 w 1705100"/>
              <a:gd name="connsiteY5-46" fmla="*/ 0 h 2088232"/>
              <a:gd name="connsiteX0-47" fmla="*/ 0 w 1705100"/>
              <a:gd name="connsiteY0-48" fmla="*/ 0 h 2088232"/>
              <a:gd name="connsiteX1-49" fmla="*/ 1705100 w 1705100"/>
              <a:gd name="connsiteY1-50" fmla="*/ 0 h 2088232"/>
              <a:gd name="connsiteX2-51" fmla="*/ 1090721 w 1705100"/>
              <a:gd name="connsiteY2-52" fmla="*/ 1075495 h 2088232"/>
              <a:gd name="connsiteX3-53" fmla="*/ 1705100 w 1705100"/>
              <a:gd name="connsiteY3-54" fmla="*/ 2088232 h 2088232"/>
              <a:gd name="connsiteX4-55" fmla="*/ 0 w 1705100"/>
              <a:gd name="connsiteY4-56" fmla="*/ 2088232 h 2088232"/>
              <a:gd name="connsiteX5-57" fmla="*/ 0 w 1705100"/>
              <a:gd name="connsiteY5-58" fmla="*/ 0 h 2088232"/>
              <a:gd name="connsiteX0-59" fmla="*/ 0 w 1705100"/>
              <a:gd name="connsiteY0-60" fmla="*/ 0 h 2088232"/>
              <a:gd name="connsiteX1-61" fmla="*/ 1705100 w 1705100"/>
              <a:gd name="connsiteY1-62" fmla="*/ 0 h 2088232"/>
              <a:gd name="connsiteX2-63" fmla="*/ 1090721 w 1705100"/>
              <a:gd name="connsiteY2-64" fmla="*/ 1075495 h 2088232"/>
              <a:gd name="connsiteX3-65" fmla="*/ 1705100 w 1705100"/>
              <a:gd name="connsiteY3-66" fmla="*/ 2088232 h 2088232"/>
              <a:gd name="connsiteX4-67" fmla="*/ 0 w 1705100"/>
              <a:gd name="connsiteY4-68" fmla="*/ 2088232 h 2088232"/>
              <a:gd name="connsiteX5-69" fmla="*/ 0 w 1705100"/>
              <a:gd name="connsiteY5-70" fmla="*/ 0 h 2088232"/>
              <a:gd name="connsiteX0-71" fmla="*/ 0 w 1705100"/>
              <a:gd name="connsiteY0-72" fmla="*/ 0 h 2088232"/>
              <a:gd name="connsiteX1-73" fmla="*/ 1705100 w 1705100"/>
              <a:gd name="connsiteY1-74" fmla="*/ 0 h 2088232"/>
              <a:gd name="connsiteX2-75" fmla="*/ 1090721 w 1705100"/>
              <a:gd name="connsiteY2-76" fmla="*/ 1075495 h 2088232"/>
              <a:gd name="connsiteX3-77" fmla="*/ 1705100 w 1705100"/>
              <a:gd name="connsiteY3-78" fmla="*/ 2088232 h 2088232"/>
              <a:gd name="connsiteX4-79" fmla="*/ 0 w 1705100"/>
              <a:gd name="connsiteY4-80" fmla="*/ 2088232 h 2088232"/>
              <a:gd name="connsiteX5-81" fmla="*/ 0 w 1705100"/>
              <a:gd name="connsiteY5-82" fmla="*/ 0 h 2088232"/>
              <a:gd name="connsiteX0-83" fmla="*/ 0 w 1705100"/>
              <a:gd name="connsiteY0-84" fmla="*/ 0 h 2088232"/>
              <a:gd name="connsiteX1-85" fmla="*/ 1705100 w 1705100"/>
              <a:gd name="connsiteY1-86" fmla="*/ 0 h 2088232"/>
              <a:gd name="connsiteX2-87" fmla="*/ 1090721 w 1705100"/>
              <a:gd name="connsiteY2-88" fmla="*/ 1075495 h 2088232"/>
              <a:gd name="connsiteX3-89" fmla="*/ 1705100 w 1705100"/>
              <a:gd name="connsiteY3-90" fmla="*/ 2088232 h 2088232"/>
              <a:gd name="connsiteX4-91" fmla="*/ 0 w 1705100"/>
              <a:gd name="connsiteY4-92" fmla="*/ 2088232 h 2088232"/>
              <a:gd name="connsiteX5-93" fmla="*/ 0 w 1705100"/>
              <a:gd name="connsiteY5-94" fmla="*/ 0 h 2088232"/>
              <a:gd name="connsiteX0-95" fmla="*/ 0 w 1705100"/>
              <a:gd name="connsiteY0-96" fmla="*/ 0 h 2088232"/>
              <a:gd name="connsiteX1-97" fmla="*/ 1705100 w 1705100"/>
              <a:gd name="connsiteY1-98" fmla="*/ 0 h 2088232"/>
              <a:gd name="connsiteX2-99" fmla="*/ 1090721 w 1705100"/>
              <a:gd name="connsiteY2-100" fmla="*/ 1075495 h 2088232"/>
              <a:gd name="connsiteX3-101" fmla="*/ 1705100 w 1705100"/>
              <a:gd name="connsiteY3-102" fmla="*/ 2088232 h 2088232"/>
              <a:gd name="connsiteX4-103" fmla="*/ 0 w 1705100"/>
              <a:gd name="connsiteY4-104" fmla="*/ 2088232 h 2088232"/>
              <a:gd name="connsiteX5-105" fmla="*/ 0 w 1705100"/>
              <a:gd name="connsiteY5-106" fmla="*/ 0 h 2088232"/>
              <a:gd name="connsiteX0-107" fmla="*/ 0 w 1705100"/>
              <a:gd name="connsiteY0-108" fmla="*/ 0 h 2088232"/>
              <a:gd name="connsiteX1-109" fmla="*/ 1705100 w 1705100"/>
              <a:gd name="connsiteY1-110" fmla="*/ 0 h 2088232"/>
              <a:gd name="connsiteX2-111" fmla="*/ 1705100 w 1705100"/>
              <a:gd name="connsiteY2-112" fmla="*/ 2088232 h 2088232"/>
              <a:gd name="connsiteX3-113" fmla="*/ 0 w 1705100"/>
              <a:gd name="connsiteY3-114" fmla="*/ 2088232 h 2088232"/>
              <a:gd name="connsiteX4-115" fmla="*/ 0 w 1705100"/>
              <a:gd name="connsiteY4-116" fmla="*/ 0 h 2088232"/>
              <a:gd name="connsiteX0-117" fmla="*/ 0 w 1739059"/>
              <a:gd name="connsiteY0-118" fmla="*/ 0 h 2088232"/>
              <a:gd name="connsiteX1-119" fmla="*/ 1705100 w 1739059"/>
              <a:gd name="connsiteY1-120" fmla="*/ 0 h 2088232"/>
              <a:gd name="connsiteX2-121" fmla="*/ 1705100 w 1739059"/>
              <a:gd name="connsiteY2-122" fmla="*/ 2088232 h 2088232"/>
              <a:gd name="connsiteX3-123" fmla="*/ 0 w 1739059"/>
              <a:gd name="connsiteY3-124" fmla="*/ 2088232 h 2088232"/>
              <a:gd name="connsiteX4-125" fmla="*/ 0 w 1739059"/>
              <a:gd name="connsiteY4-126" fmla="*/ 0 h 2088232"/>
              <a:gd name="connsiteX0-127" fmla="*/ 0 w 1705100"/>
              <a:gd name="connsiteY0-128" fmla="*/ 0 h 2088232"/>
              <a:gd name="connsiteX1-129" fmla="*/ 1705100 w 1705100"/>
              <a:gd name="connsiteY1-130" fmla="*/ 0 h 2088232"/>
              <a:gd name="connsiteX2-131" fmla="*/ 1705100 w 1705100"/>
              <a:gd name="connsiteY2-132" fmla="*/ 2088232 h 2088232"/>
              <a:gd name="connsiteX3-133" fmla="*/ 0 w 1705100"/>
              <a:gd name="connsiteY3-134" fmla="*/ 2088232 h 2088232"/>
              <a:gd name="connsiteX4-135" fmla="*/ 0 w 1705100"/>
              <a:gd name="connsiteY4-136" fmla="*/ 0 h 2088232"/>
              <a:gd name="connsiteX0-137" fmla="*/ 0 w 1705100"/>
              <a:gd name="connsiteY0-138" fmla="*/ 0 h 2088232"/>
              <a:gd name="connsiteX1-139" fmla="*/ 1705100 w 1705100"/>
              <a:gd name="connsiteY1-140" fmla="*/ 0 h 2088232"/>
              <a:gd name="connsiteX2-141" fmla="*/ 1705100 w 1705100"/>
              <a:gd name="connsiteY2-142" fmla="*/ 2088232 h 2088232"/>
              <a:gd name="connsiteX3-143" fmla="*/ 0 w 1705100"/>
              <a:gd name="connsiteY3-144" fmla="*/ 2088232 h 2088232"/>
              <a:gd name="connsiteX4-145" fmla="*/ 0 w 1705100"/>
              <a:gd name="connsiteY4-146" fmla="*/ 0 h 2088232"/>
              <a:gd name="connsiteX0-147" fmla="*/ 0 w 1705100"/>
              <a:gd name="connsiteY0-148" fmla="*/ 0 h 2088232"/>
              <a:gd name="connsiteX1-149" fmla="*/ 1705100 w 1705100"/>
              <a:gd name="connsiteY1-150" fmla="*/ 0 h 2088232"/>
              <a:gd name="connsiteX2-151" fmla="*/ 1705100 w 1705100"/>
              <a:gd name="connsiteY2-152" fmla="*/ 2088232 h 2088232"/>
              <a:gd name="connsiteX3-153" fmla="*/ 0 w 1705100"/>
              <a:gd name="connsiteY3-154" fmla="*/ 2088232 h 2088232"/>
              <a:gd name="connsiteX4-155" fmla="*/ 0 w 1705100"/>
              <a:gd name="connsiteY4-156" fmla="*/ 0 h 2088232"/>
              <a:gd name="connsiteX0-157" fmla="*/ 0 w 1746105"/>
              <a:gd name="connsiteY0-158" fmla="*/ 0 h 2088232"/>
              <a:gd name="connsiteX1-159" fmla="*/ 1746105 w 1746105"/>
              <a:gd name="connsiteY1-160" fmla="*/ 0 h 2088232"/>
              <a:gd name="connsiteX2-161" fmla="*/ 1705100 w 1746105"/>
              <a:gd name="connsiteY2-162" fmla="*/ 2088232 h 2088232"/>
              <a:gd name="connsiteX3-163" fmla="*/ 0 w 1746105"/>
              <a:gd name="connsiteY3-164" fmla="*/ 2088232 h 2088232"/>
              <a:gd name="connsiteX4-165" fmla="*/ 0 w 1746105"/>
              <a:gd name="connsiteY4-166" fmla="*/ 0 h 2088232"/>
              <a:gd name="connsiteX0-167" fmla="*/ 0 w 1746105"/>
              <a:gd name="connsiteY0-168" fmla="*/ 0 h 2088232"/>
              <a:gd name="connsiteX1-169" fmla="*/ 1746105 w 1746105"/>
              <a:gd name="connsiteY1-170" fmla="*/ 0 h 2088232"/>
              <a:gd name="connsiteX2-171" fmla="*/ 1705100 w 1746105"/>
              <a:gd name="connsiteY2-172" fmla="*/ 2088232 h 2088232"/>
              <a:gd name="connsiteX3-173" fmla="*/ 0 w 1746105"/>
              <a:gd name="connsiteY3-174" fmla="*/ 2088232 h 2088232"/>
              <a:gd name="connsiteX4-175" fmla="*/ 0 w 1746105"/>
              <a:gd name="connsiteY4-176" fmla="*/ 0 h 2088232"/>
              <a:gd name="connsiteX0-177" fmla="*/ 0 w 1746105"/>
              <a:gd name="connsiteY0-178" fmla="*/ 0 h 2088232"/>
              <a:gd name="connsiteX1-179" fmla="*/ 1746105 w 1746105"/>
              <a:gd name="connsiteY1-180" fmla="*/ 0 h 2088232"/>
              <a:gd name="connsiteX2-181" fmla="*/ 1705100 w 1746105"/>
              <a:gd name="connsiteY2-182" fmla="*/ 2088232 h 2088232"/>
              <a:gd name="connsiteX3-183" fmla="*/ 0 w 1746105"/>
              <a:gd name="connsiteY3-184" fmla="*/ 2088232 h 2088232"/>
              <a:gd name="connsiteX4-185" fmla="*/ 0 w 1746105"/>
              <a:gd name="connsiteY4-186" fmla="*/ 0 h 2088232"/>
              <a:gd name="connsiteX0-187" fmla="*/ 0 w 1762506"/>
              <a:gd name="connsiteY0-188" fmla="*/ 0 h 2088232"/>
              <a:gd name="connsiteX1-189" fmla="*/ 1746105 w 1762506"/>
              <a:gd name="connsiteY1-190" fmla="*/ 0 h 2088232"/>
              <a:gd name="connsiteX2-191" fmla="*/ 1762506 w 1762506"/>
              <a:gd name="connsiteY2-192" fmla="*/ 2088232 h 2088232"/>
              <a:gd name="connsiteX3-193" fmla="*/ 0 w 1762506"/>
              <a:gd name="connsiteY3-194" fmla="*/ 2088232 h 2088232"/>
              <a:gd name="connsiteX4-195" fmla="*/ 0 w 1762506"/>
              <a:gd name="connsiteY4-196" fmla="*/ 0 h 2088232"/>
              <a:gd name="connsiteX0-197" fmla="*/ 0 w 1762506"/>
              <a:gd name="connsiteY0-198" fmla="*/ 0 h 2088232"/>
              <a:gd name="connsiteX1-199" fmla="*/ 1746105 w 1762506"/>
              <a:gd name="connsiteY1-200" fmla="*/ 0 h 2088232"/>
              <a:gd name="connsiteX2-201" fmla="*/ 1762506 w 1762506"/>
              <a:gd name="connsiteY2-202" fmla="*/ 2088232 h 2088232"/>
              <a:gd name="connsiteX3-203" fmla="*/ 0 w 1762506"/>
              <a:gd name="connsiteY3-204" fmla="*/ 2088232 h 2088232"/>
              <a:gd name="connsiteX4-205" fmla="*/ 0 w 1762506"/>
              <a:gd name="connsiteY4-206" fmla="*/ 0 h 2088232"/>
              <a:gd name="connsiteX0-207" fmla="*/ 0 w 1762506"/>
              <a:gd name="connsiteY0-208" fmla="*/ 0 h 2088232"/>
              <a:gd name="connsiteX1-209" fmla="*/ 1746105 w 1762506"/>
              <a:gd name="connsiteY1-210" fmla="*/ 0 h 2088232"/>
              <a:gd name="connsiteX2-211" fmla="*/ 1762506 w 1762506"/>
              <a:gd name="connsiteY2-212" fmla="*/ 2088232 h 2088232"/>
              <a:gd name="connsiteX3-213" fmla="*/ 0 w 1762506"/>
              <a:gd name="connsiteY3-214" fmla="*/ 2088232 h 2088232"/>
              <a:gd name="connsiteX4-215" fmla="*/ 0 w 1762506"/>
              <a:gd name="connsiteY4-216" fmla="*/ 0 h 2088232"/>
              <a:gd name="connsiteX0-217" fmla="*/ 0 w 1762506"/>
              <a:gd name="connsiteY0-218" fmla="*/ 0 h 2088232"/>
              <a:gd name="connsiteX1-219" fmla="*/ 1746105 w 1762506"/>
              <a:gd name="connsiteY1-220" fmla="*/ 0 h 2088232"/>
              <a:gd name="connsiteX2-221" fmla="*/ 1762506 w 1762506"/>
              <a:gd name="connsiteY2-222" fmla="*/ 2088232 h 2088232"/>
              <a:gd name="connsiteX3-223" fmla="*/ 0 w 1762506"/>
              <a:gd name="connsiteY3-224" fmla="*/ 2088232 h 2088232"/>
              <a:gd name="connsiteX4-225" fmla="*/ 0 w 1762506"/>
              <a:gd name="connsiteY4-226" fmla="*/ 0 h 2088232"/>
              <a:gd name="connsiteX0-227" fmla="*/ 0 w 1762506"/>
              <a:gd name="connsiteY0-228" fmla="*/ 0 h 2088232"/>
              <a:gd name="connsiteX1-229" fmla="*/ 1746105 w 1762506"/>
              <a:gd name="connsiteY1-230" fmla="*/ 0 h 2088232"/>
              <a:gd name="connsiteX2-231" fmla="*/ 1762506 w 1762506"/>
              <a:gd name="connsiteY2-232" fmla="*/ 2088232 h 2088232"/>
              <a:gd name="connsiteX3-233" fmla="*/ 0 w 1762506"/>
              <a:gd name="connsiteY3-234" fmla="*/ 2088232 h 2088232"/>
              <a:gd name="connsiteX4-235" fmla="*/ 0 w 1762506"/>
              <a:gd name="connsiteY4-236" fmla="*/ 0 h 2088232"/>
              <a:gd name="connsiteX0-237" fmla="*/ 0 w 1762506"/>
              <a:gd name="connsiteY0-238" fmla="*/ 0 h 2088232"/>
              <a:gd name="connsiteX1-239" fmla="*/ 1746105 w 1762506"/>
              <a:gd name="connsiteY1-240" fmla="*/ 0 h 2088232"/>
              <a:gd name="connsiteX2-241" fmla="*/ 1762506 w 1762506"/>
              <a:gd name="connsiteY2-242" fmla="*/ 2088232 h 2088232"/>
              <a:gd name="connsiteX3-243" fmla="*/ 0 w 1762506"/>
              <a:gd name="connsiteY3-244" fmla="*/ 2088232 h 2088232"/>
              <a:gd name="connsiteX4-245" fmla="*/ 0 w 1762506"/>
              <a:gd name="connsiteY4-246" fmla="*/ 0 h 2088232"/>
              <a:gd name="connsiteX0-247" fmla="*/ 0 w 1762506"/>
              <a:gd name="connsiteY0-248" fmla="*/ 0 h 2088232"/>
              <a:gd name="connsiteX1-249" fmla="*/ 1746105 w 1762506"/>
              <a:gd name="connsiteY1-250" fmla="*/ 0 h 2088232"/>
              <a:gd name="connsiteX2-251" fmla="*/ 1762506 w 1762506"/>
              <a:gd name="connsiteY2-252" fmla="*/ 2088232 h 2088232"/>
              <a:gd name="connsiteX3-253" fmla="*/ 0 w 1762506"/>
              <a:gd name="connsiteY3-254" fmla="*/ 2088232 h 2088232"/>
              <a:gd name="connsiteX4-255" fmla="*/ 0 w 1762506"/>
              <a:gd name="connsiteY4-256" fmla="*/ 0 h 2088232"/>
              <a:gd name="connsiteX0-257" fmla="*/ 0 w 1762506"/>
              <a:gd name="connsiteY0-258" fmla="*/ 0 h 2088232"/>
              <a:gd name="connsiteX1-259" fmla="*/ 1746105 w 1762506"/>
              <a:gd name="connsiteY1-260" fmla="*/ 0 h 2088232"/>
              <a:gd name="connsiteX2-261" fmla="*/ 1762506 w 1762506"/>
              <a:gd name="connsiteY2-262" fmla="*/ 2088232 h 2088232"/>
              <a:gd name="connsiteX3-263" fmla="*/ 0 w 1762506"/>
              <a:gd name="connsiteY3-264" fmla="*/ 2088232 h 2088232"/>
              <a:gd name="connsiteX4-265" fmla="*/ 0 w 1762506"/>
              <a:gd name="connsiteY4-266" fmla="*/ 0 h 2088232"/>
              <a:gd name="connsiteX0-267" fmla="*/ 0 w 1762506"/>
              <a:gd name="connsiteY0-268" fmla="*/ 0 h 2088237"/>
              <a:gd name="connsiteX1-269" fmla="*/ 1746105 w 1762506"/>
              <a:gd name="connsiteY1-270" fmla="*/ 0 h 2088237"/>
              <a:gd name="connsiteX2-271" fmla="*/ 1762506 w 1762506"/>
              <a:gd name="connsiteY2-272" fmla="*/ 2088232 h 2088237"/>
              <a:gd name="connsiteX3-273" fmla="*/ 0 w 1762506"/>
              <a:gd name="connsiteY3-274" fmla="*/ 2088232 h 2088237"/>
              <a:gd name="connsiteX4-275" fmla="*/ 0 w 1762506"/>
              <a:gd name="connsiteY4-276" fmla="*/ 0 h 2088237"/>
              <a:gd name="connsiteX0-277" fmla="*/ 0 w 1762506"/>
              <a:gd name="connsiteY0-278" fmla="*/ 0 h 2088236"/>
              <a:gd name="connsiteX1-279" fmla="*/ 1746105 w 1762506"/>
              <a:gd name="connsiteY1-280" fmla="*/ 0 h 2088236"/>
              <a:gd name="connsiteX2-281" fmla="*/ 1762506 w 1762506"/>
              <a:gd name="connsiteY2-282" fmla="*/ 2088232 h 2088236"/>
              <a:gd name="connsiteX3-283" fmla="*/ 0 w 1762506"/>
              <a:gd name="connsiteY3-284" fmla="*/ 2088232 h 2088236"/>
              <a:gd name="connsiteX4-285" fmla="*/ 0 w 1762506"/>
              <a:gd name="connsiteY4-286" fmla="*/ 0 h 2088236"/>
              <a:gd name="connsiteX0-287" fmla="*/ 0 w 1762506"/>
              <a:gd name="connsiteY0-288" fmla="*/ 0 h 2088237"/>
              <a:gd name="connsiteX1-289" fmla="*/ 1746105 w 1762506"/>
              <a:gd name="connsiteY1-290" fmla="*/ 0 h 2088237"/>
              <a:gd name="connsiteX2-291" fmla="*/ 1762506 w 1762506"/>
              <a:gd name="connsiteY2-292" fmla="*/ 2088232 h 2088237"/>
              <a:gd name="connsiteX3-293" fmla="*/ 0 w 1762506"/>
              <a:gd name="connsiteY3-294" fmla="*/ 2088232 h 2088237"/>
              <a:gd name="connsiteX4-295" fmla="*/ 0 w 1762506"/>
              <a:gd name="connsiteY4-296" fmla="*/ 0 h 2088237"/>
              <a:gd name="connsiteX0-297" fmla="*/ 0 w 1762506"/>
              <a:gd name="connsiteY0-298" fmla="*/ 0 h 2088685"/>
              <a:gd name="connsiteX1-299" fmla="*/ 1746105 w 1762506"/>
              <a:gd name="connsiteY1-300" fmla="*/ 0 h 2088685"/>
              <a:gd name="connsiteX2-301" fmla="*/ 1762506 w 1762506"/>
              <a:gd name="connsiteY2-302" fmla="*/ 2088232 h 2088685"/>
              <a:gd name="connsiteX3-303" fmla="*/ 0 w 1762506"/>
              <a:gd name="connsiteY3-304" fmla="*/ 2088232 h 2088685"/>
              <a:gd name="connsiteX4-305" fmla="*/ 0 w 1762506"/>
              <a:gd name="connsiteY4-306" fmla="*/ 0 h 2088685"/>
              <a:gd name="connsiteX0-307" fmla="*/ 0 w 1762506"/>
              <a:gd name="connsiteY0-308" fmla="*/ 0 h 2088685"/>
              <a:gd name="connsiteX1-309" fmla="*/ 1690839 w 1762506"/>
              <a:gd name="connsiteY1-310" fmla="*/ 0 h 2088685"/>
              <a:gd name="connsiteX2-311" fmla="*/ 1762506 w 1762506"/>
              <a:gd name="connsiteY2-312" fmla="*/ 2088232 h 2088685"/>
              <a:gd name="connsiteX3-313" fmla="*/ 0 w 1762506"/>
              <a:gd name="connsiteY3-314" fmla="*/ 2088232 h 2088685"/>
              <a:gd name="connsiteX4-315" fmla="*/ 0 w 1762506"/>
              <a:gd name="connsiteY4-316" fmla="*/ 0 h 2088685"/>
              <a:gd name="connsiteX0-317" fmla="*/ 0 w 1762506"/>
              <a:gd name="connsiteY0-318" fmla="*/ 0 h 2088676"/>
              <a:gd name="connsiteX1-319" fmla="*/ 1690839 w 1762506"/>
              <a:gd name="connsiteY1-320" fmla="*/ 0 h 2088676"/>
              <a:gd name="connsiteX2-321" fmla="*/ 1762506 w 1762506"/>
              <a:gd name="connsiteY2-322" fmla="*/ 2088232 h 2088676"/>
              <a:gd name="connsiteX3-323" fmla="*/ 0 w 1762506"/>
              <a:gd name="connsiteY3-324" fmla="*/ 2088232 h 2088676"/>
              <a:gd name="connsiteX4-325" fmla="*/ 0 w 1762506"/>
              <a:gd name="connsiteY4-326" fmla="*/ 0 h 2088676"/>
              <a:gd name="connsiteX0-327" fmla="*/ 0 w 1762506"/>
              <a:gd name="connsiteY0-328" fmla="*/ 0 h 2088845"/>
              <a:gd name="connsiteX1-329" fmla="*/ 1690839 w 1762506"/>
              <a:gd name="connsiteY1-330" fmla="*/ 0 h 2088845"/>
              <a:gd name="connsiteX2-331" fmla="*/ 1762506 w 1762506"/>
              <a:gd name="connsiteY2-332" fmla="*/ 2088232 h 2088845"/>
              <a:gd name="connsiteX3-333" fmla="*/ 0 w 1762506"/>
              <a:gd name="connsiteY3-334" fmla="*/ 2088232 h 2088845"/>
              <a:gd name="connsiteX4-335" fmla="*/ 0 w 1762506"/>
              <a:gd name="connsiteY4-336" fmla="*/ 0 h 2088845"/>
              <a:gd name="connsiteX0-337" fmla="*/ 0 w 1717289"/>
              <a:gd name="connsiteY0-338" fmla="*/ 0 h 2098890"/>
              <a:gd name="connsiteX1-339" fmla="*/ 1690839 w 1717289"/>
              <a:gd name="connsiteY1-340" fmla="*/ 0 h 2098890"/>
              <a:gd name="connsiteX2-341" fmla="*/ 1717289 w 1717289"/>
              <a:gd name="connsiteY2-342" fmla="*/ 2098281 h 2098890"/>
              <a:gd name="connsiteX3-343" fmla="*/ 0 w 1717289"/>
              <a:gd name="connsiteY3-344" fmla="*/ 2088232 h 2098890"/>
              <a:gd name="connsiteX4-345" fmla="*/ 0 w 1717289"/>
              <a:gd name="connsiteY4-346" fmla="*/ 0 h 2098890"/>
              <a:gd name="connsiteX0-347" fmla="*/ 0 w 1717289"/>
              <a:gd name="connsiteY0-348" fmla="*/ 0 h 2098281"/>
              <a:gd name="connsiteX1-349" fmla="*/ 1690839 w 1717289"/>
              <a:gd name="connsiteY1-350" fmla="*/ 0 h 2098281"/>
              <a:gd name="connsiteX2-351" fmla="*/ 1717289 w 1717289"/>
              <a:gd name="connsiteY2-352" fmla="*/ 2098281 h 2098281"/>
              <a:gd name="connsiteX3-353" fmla="*/ 0 w 1717289"/>
              <a:gd name="connsiteY3-354" fmla="*/ 2088232 h 2098281"/>
              <a:gd name="connsiteX4-355" fmla="*/ 0 w 1717289"/>
              <a:gd name="connsiteY4-356" fmla="*/ 0 h 2098281"/>
              <a:gd name="connsiteX0-357" fmla="*/ 0 w 1717289"/>
              <a:gd name="connsiteY0-358" fmla="*/ 0 h 2098281"/>
              <a:gd name="connsiteX1-359" fmla="*/ 1690839 w 1717289"/>
              <a:gd name="connsiteY1-360" fmla="*/ 0 h 2098281"/>
              <a:gd name="connsiteX2-361" fmla="*/ 1717289 w 1717289"/>
              <a:gd name="connsiteY2-362" fmla="*/ 2098281 h 2098281"/>
              <a:gd name="connsiteX3-363" fmla="*/ 0 w 1717289"/>
              <a:gd name="connsiteY3-364" fmla="*/ 2088232 h 2098281"/>
              <a:gd name="connsiteX4-365" fmla="*/ 0 w 1717289"/>
              <a:gd name="connsiteY4-366" fmla="*/ 0 h 2098281"/>
              <a:gd name="connsiteX0-367" fmla="*/ 0 w 1717289"/>
              <a:gd name="connsiteY0-368" fmla="*/ 0 h 2098281"/>
              <a:gd name="connsiteX1-369" fmla="*/ 1690839 w 1717289"/>
              <a:gd name="connsiteY1-370" fmla="*/ 0 h 2098281"/>
              <a:gd name="connsiteX2-371" fmla="*/ 1717289 w 1717289"/>
              <a:gd name="connsiteY2-372" fmla="*/ 2098281 h 2098281"/>
              <a:gd name="connsiteX3-373" fmla="*/ 0 w 1717289"/>
              <a:gd name="connsiteY3-374" fmla="*/ 2088232 h 2098281"/>
              <a:gd name="connsiteX4-375" fmla="*/ 0 w 1717289"/>
              <a:gd name="connsiteY4-376" fmla="*/ 0 h 2098281"/>
              <a:gd name="connsiteX0-377" fmla="*/ 0 w 1717289"/>
              <a:gd name="connsiteY0-378" fmla="*/ 0 h 2098281"/>
              <a:gd name="connsiteX1-379" fmla="*/ 1690839 w 1717289"/>
              <a:gd name="connsiteY1-380" fmla="*/ 0 h 2098281"/>
              <a:gd name="connsiteX2-381" fmla="*/ 1717289 w 1717289"/>
              <a:gd name="connsiteY2-382" fmla="*/ 2098281 h 2098281"/>
              <a:gd name="connsiteX3-383" fmla="*/ 0 w 1717289"/>
              <a:gd name="connsiteY3-384" fmla="*/ 2088232 h 2098281"/>
              <a:gd name="connsiteX4-385" fmla="*/ 0 w 1717289"/>
              <a:gd name="connsiteY4-386" fmla="*/ 0 h 2098281"/>
              <a:gd name="connsiteX0-387" fmla="*/ 0 w 1717289"/>
              <a:gd name="connsiteY0-388" fmla="*/ 0 h 2098281"/>
              <a:gd name="connsiteX1-389" fmla="*/ 1690839 w 1717289"/>
              <a:gd name="connsiteY1-390" fmla="*/ 0 h 2098281"/>
              <a:gd name="connsiteX2-391" fmla="*/ 1717289 w 1717289"/>
              <a:gd name="connsiteY2-392" fmla="*/ 2098281 h 2098281"/>
              <a:gd name="connsiteX3-393" fmla="*/ 0 w 1717289"/>
              <a:gd name="connsiteY3-394" fmla="*/ 2088232 h 2098281"/>
              <a:gd name="connsiteX4-395" fmla="*/ 0 w 1717289"/>
              <a:gd name="connsiteY4-396" fmla="*/ 0 h 2098281"/>
              <a:gd name="connsiteX0-397" fmla="*/ 0 w 1717289"/>
              <a:gd name="connsiteY0-398" fmla="*/ 0 h 2098281"/>
              <a:gd name="connsiteX1-399" fmla="*/ 1690839 w 1717289"/>
              <a:gd name="connsiteY1-400" fmla="*/ 0 h 2098281"/>
              <a:gd name="connsiteX2-401" fmla="*/ 1717289 w 1717289"/>
              <a:gd name="connsiteY2-402" fmla="*/ 2098281 h 2098281"/>
              <a:gd name="connsiteX3-403" fmla="*/ 0 w 1717289"/>
              <a:gd name="connsiteY3-404" fmla="*/ 2088232 h 2098281"/>
              <a:gd name="connsiteX4-405" fmla="*/ 0 w 1717289"/>
              <a:gd name="connsiteY4-406" fmla="*/ 0 h 2098281"/>
              <a:gd name="connsiteX0-407" fmla="*/ 0 w 1717289"/>
              <a:gd name="connsiteY0-408" fmla="*/ 0 h 2098281"/>
              <a:gd name="connsiteX1-409" fmla="*/ 1674437 w 1717289"/>
              <a:gd name="connsiteY1-410" fmla="*/ 4101 h 2098281"/>
              <a:gd name="connsiteX2-411" fmla="*/ 1717289 w 1717289"/>
              <a:gd name="connsiteY2-412" fmla="*/ 2098281 h 2098281"/>
              <a:gd name="connsiteX3-413" fmla="*/ 0 w 1717289"/>
              <a:gd name="connsiteY3-414" fmla="*/ 2088232 h 2098281"/>
              <a:gd name="connsiteX4-415" fmla="*/ 0 w 1717289"/>
              <a:gd name="connsiteY4-416" fmla="*/ 0 h 2098281"/>
              <a:gd name="connsiteX0-417" fmla="*/ 0 w 1717289"/>
              <a:gd name="connsiteY0-418" fmla="*/ 0 h 2098281"/>
              <a:gd name="connsiteX1-419" fmla="*/ 1674437 w 1717289"/>
              <a:gd name="connsiteY1-420" fmla="*/ 4101 h 2098281"/>
              <a:gd name="connsiteX2-421" fmla="*/ 1717289 w 1717289"/>
              <a:gd name="connsiteY2-422" fmla="*/ 2098281 h 2098281"/>
              <a:gd name="connsiteX3-423" fmla="*/ 0 w 1717289"/>
              <a:gd name="connsiteY3-424" fmla="*/ 2088232 h 2098281"/>
              <a:gd name="connsiteX4-425" fmla="*/ 0 w 1717289"/>
              <a:gd name="connsiteY4-426" fmla="*/ 0 h 2098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83616" y="2528899"/>
            <a:ext cx="216024" cy="180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5831" y="2528171"/>
            <a:ext cx="79377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/>
              <a:t>易校通</a:t>
            </a:r>
            <a:endParaRPr lang="zh-CN" altLang="en-US" sz="4800" b="1" dirty="0"/>
          </a:p>
        </p:txBody>
      </p:sp>
      <p:cxnSp>
        <p:nvCxnSpPr>
          <p:cNvPr id="17" name="直接连接符 16"/>
          <p:cNvCxnSpPr>
            <a:cxnSpLocks noChangeShapeType="1"/>
            <a:endCxn id="12" idx="1"/>
          </p:cNvCxnSpPr>
          <p:nvPr/>
        </p:nvCxnSpPr>
        <p:spPr bwMode="auto">
          <a:xfrm flipV="1">
            <a:off x="4045831" y="3428999"/>
            <a:ext cx="7937785" cy="1"/>
          </a:xfrm>
          <a:prstGeom prst="line">
            <a:avLst/>
          </a:prstGeom>
          <a:noFill/>
          <a:ln w="6350">
            <a:solidFill>
              <a:srgbClr val="4575A5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 26"/>
          <p:cNvSpPr/>
          <p:nvPr/>
        </p:nvSpPr>
        <p:spPr>
          <a:xfrm>
            <a:off x="4961227" y="377011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09227" y="351811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10628" y="376897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58628" y="3516974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-40981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-1" y="6318000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755065" y="3639112"/>
            <a:ext cx="251936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陈健航  王伟星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7" grpId="0" animBg="1"/>
          <p:bldP spid="28" grpId="0" animBg="1"/>
          <p:bldP spid="29" grpId="0" animBg="1"/>
          <p:bldP spid="3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7" grpId="0" animBg="1"/>
          <p:bldP spid="28" grpId="0" animBg="1"/>
          <p:bldP spid="29" grpId="0" animBg="1"/>
          <p:bldP spid="30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泪滴形 6"/>
          <p:cNvSpPr/>
          <p:nvPr/>
        </p:nvSpPr>
        <p:spPr>
          <a:xfrm rot="2576988">
            <a:off x="911423" y="2317505"/>
            <a:ext cx="2222987" cy="2222987"/>
          </a:xfrm>
          <a:prstGeom prst="teardrop">
            <a:avLst>
              <a:gd name="adj" fmla="val 0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0" y="2528899"/>
            <a:ext cx="1003481" cy="1800199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-1" fmla="*/ 0 w 1705100"/>
              <a:gd name="connsiteY0-2" fmla="*/ 0 h 2088232"/>
              <a:gd name="connsiteX1-3" fmla="*/ 1705100 w 1705100"/>
              <a:gd name="connsiteY1-4" fmla="*/ 0 h 2088232"/>
              <a:gd name="connsiteX2-5" fmla="*/ 922602 w 1705100"/>
              <a:gd name="connsiteY2-6" fmla="*/ 1013988 h 2088232"/>
              <a:gd name="connsiteX3-7" fmla="*/ 1705100 w 1705100"/>
              <a:gd name="connsiteY3-8" fmla="*/ 2088232 h 2088232"/>
              <a:gd name="connsiteX4-9" fmla="*/ 0 w 1705100"/>
              <a:gd name="connsiteY4-10" fmla="*/ 2088232 h 2088232"/>
              <a:gd name="connsiteX5" fmla="*/ 0 w 1705100"/>
              <a:gd name="connsiteY5" fmla="*/ 0 h 2088232"/>
              <a:gd name="connsiteX0-11" fmla="*/ 0 w 1705100"/>
              <a:gd name="connsiteY0-12" fmla="*/ 0 h 2088232"/>
              <a:gd name="connsiteX1-13" fmla="*/ 1705100 w 1705100"/>
              <a:gd name="connsiteY1-14" fmla="*/ 0 h 2088232"/>
              <a:gd name="connsiteX2-15" fmla="*/ 1090721 w 1705100"/>
              <a:gd name="connsiteY2-16" fmla="*/ 1075495 h 2088232"/>
              <a:gd name="connsiteX3-17" fmla="*/ 1705100 w 1705100"/>
              <a:gd name="connsiteY3-18" fmla="*/ 2088232 h 2088232"/>
              <a:gd name="connsiteX4-19" fmla="*/ 0 w 1705100"/>
              <a:gd name="connsiteY4-20" fmla="*/ 2088232 h 2088232"/>
              <a:gd name="connsiteX5-21" fmla="*/ 0 w 1705100"/>
              <a:gd name="connsiteY5-22" fmla="*/ 0 h 2088232"/>
              <a:gd name="connsiteX0-23" fmla="*/ 0 w 1705100"/>
              <a:gd name="connsiteY0-24" fmla="*/ 0 h 2088232"/>
              <a:gd name="connsiteX1-25" fmla="*/ 1705100 w 1705100"/>
              <a:gd name="connsiteY1-26" fmla="*/ 0 h 2088232"/>
              <a:gd name="connsiteX2-27" fmla="*/ 1090721 w 1705100"/>
              <a:gd name="connsiteY2-28" fmla="*/ 1075495 h 2088232"/>
              <a:gd name="connsiteX3-29" fmla="*/ 1705100 w 1705100"/>
              <a:gd name="connsiteY3-30" fmla="*/ 2088232 h 2088232"/>
              <a:gd name="connsiteX4-31" fmla="*/ 0 w 1705100"/>
              <a:gd name="connsiteY4-32" fmla="*/ 2088232 h 2088232"/>
              <a:gd name="connsiteX5-33" fmla="*/ 0 w 1705100"/>
              <a:gd name="connsiteY5-34" fmla="*/ 0 h 2088232"/>
              <a:gd name="connsiteX0-35" fmla="*/ 0 w 1705100"/>
              <a:gd name="connsiteY0-36" fmla="*/ 0 h 2088232"/>
              <a:gd name="connsiteX1-37" fmla="*/ 1705100 w 1705100"/>
              <a:gd name="connsiteY1-38" fmla="*/ 0 h 2088232"/>
              <a:gd name="connsiteX2-39" fmla="*/ 1090721 w 1705100"/>
              <a:gd name="connsiteY2-40" fmla="*/ 1075495 h 2088232"/>
              <a:gd name="connsiteX3-41" fmla="*/ 1705100 w 1705100"/>
              <a:gd name="connsiteY3-42" fmla="*/ 2088232 h 2088232"/>
              <a:gd name="connsiteX4-43" fmla="*/ 0 w 1705100"/>
              <a:gd name="connsiteY4-44" fmla="*/ 2088232 h 2088232"/>
              <a:gd name="connsiteX5-45" fmla="*/ 0 w 1705100"/>
              <a:gd name="connsiteY5-46" fmla="*/ 0 h 2088232"/>
              <a:gd name="connsiteX0-47" fmla="*/ 0 w 1705100"/>
              <a:gd name="connsiteY0-48" fmla="*/ 0 h 2088232"/>
              <a:gd name="connsiteX1-49" fmla="*/ 1705100 w 1705100"/>
              <a:gd name="connsiteY1-50" fmla="*/ 0 h 2088232"/>
              <a:gd name="connsiteX2-51" fmla="*/ 1090721 w 1705100"/>
              <a:gd name="connsiteY2-52" fmla="*/ 1075495 h 2088232"/>
              <a:gd name="connsiteX3-53" fmla="*/ 1705100 w 1705100"/>
              <a:gd name="connsiteY3-54" fmla="*/ 2088232 h 2088232"/>
              <a:gd name="connsiteX4-55" fmla="*/ 0 w 1705100"/>
              <a:gd name="connsiteY4-56" fmla="*/ 2088232 h 2088232"/>
              <a:gd name="connsiteX5-57" fmla="*/ 0 w 1705100"/>
              <a:gd name="connsiteY5-58" fmla="*/ 0 h 2088232"/>
              <a:gd name="connsiteX0-59" fmla="*/ 0 w 1705100"/>
              <a:gd name="connsiteY0-60" fmla="*/ 0 h 2088232"/>
              <a:gd name="connsiteX1-61" fmla="*/ 1705100 w 1705100"/>
              <a:gd name="connsiteY1-62" fmla="*/ 0 h 2088232"/>
              <a:gd name="connsiteX2-63" fmla="*/ 1090721 w 1705100"/>
              <a:gd name="connsiteY2-64" fmla="*/ 1075495 h 2088232"/>
              <a:gd name="connsiteX3-65" fmla="*/ 1705100 w 1705100"/>
              <a:gd name="connsiteY3-66" fmla="*/ 2088232 h 2088232"/>
              <a:gd name="connsiteX4-67" fmla="*/ 0 w 1705100"/>
              <a:gd name="connsiteY4-68" fmla="*/ 2088232 h 2088232"/>
              <a:gd name="connsiteX5-69" fmla="*/ 0 w 1705100"/>
              <a:gd name="connsiteY5-70" fmla="*/ 0 h 2088232"/>
              <a:gd name="connsiteX0-71" fmla="*/ 0 w 1705100"/>
              <a:gd name="connsiteY0-72" fmla="*/ 0 h 2088232"/>
              <a:gd name="connsiteX1-73" fmla="*/ 1705100 w 1705100"/>
              <a:gd name="connsiteY1-74" fmla="*/ 0 h 2088232"/>
              <a:gd name="connsiteX2-75" fmla="*/ 1090721 w 1705100"/>
              <a:gd name="connsiteY2-76" fmla="*/ 1075495 h 2088232"/>
              <a:gd name="connsiteX3-77" fmla="*/ 1705100 w 1705100"/>
              <a:gd name="connsiteY3-78" fmla="*/ 2088232 h 2088232"/>
              <a:gd name="connsiteX4-79" fmla="*/ 0 w 1705100"/>
              <a:gd name="connsiteY4-80" fmla="*/ 2088232 h 2088232"/>
              <a:gd name="connsiteX5-81" fmla="*/ 0 w 1705100"/>
              <a:gd name="connsiteY5-82" fmla="*/ 0 h 2088232"/>
              <a:gd name="connsiteX0-83" fmla="*/ 0 w 1705100"/>
              <a:gd name="connsiteY0-84" fmla="*/ 0 h 2088232"/>
              <a:gd name="connsiteX1-85" fmla="*/ 1705100 w 1705100"/>
              <a:gd name="connsiteY1-86" fmla="*/ 0 h 2088232"/>
              <a:gd name="connsiteX2-87" fmla="*/ 1090721 w 1705100"/>
              <a:gd name="connsiteY2-88" fmla="*/ 1075495 h 2088232"/>
              <a:gd name="connsiteX3-89" fmla="*/ 1705100 w 1705100"/>
              <a:gd name="connsiteY3-90" fmla="*/ 2088232 h 2088232"/>
              <a:gd name="connsiteX4-91" fmla="*/ 0 w 1705100"/>
              <a:gd name="connsiteY4-92" fmla="*/ 2088232 h 2088232"/>
              <a:gd name="connsiteX5-93" fmla="*/ 0 w 1705100"/>
              <a:gd name="connsiteY5-94" fmla="*/ 0 h 2088232"/>
              <a:gd name="connsiteX0-95" fmla="*/ 0 w 1705100"/>
              <a:gd name="connsiteY0-96" fmla="*/ 0 h 2088232"/>
              <a:gd name="connsiteX1-97" fmla="*/ 1705100 w 1705100"/>
              <a:gd name="connsiteY1-98" fmla="*/ 0 h 2088232"/>
              <a:gd name="connsiteX2-99" fmla="*/ 1090721 w 1705100"/>
              <a:gd name="connsiteY2-100" fmla="*/ 1075495 h 2088232"/>
              <a:gd name="connsiteX3-101" fmla="*/ 1705100 w 1705100"/>
              <a:gd name="connsiteY3-102" fmla="*/ 2088232 h 2088232"/>
              <a:gd name="connsiteX4-103" fmla="*/ 0 w 1705100"/>
              <a:gd name="connsiteY4-104" fmla="*/ 2088232 h 2088232"/>
              <a:gd name="connsiteX5-105" fmla="*/ 0 w 1705100"/>
              <a:gd name="connsiteY5-106" fmla="*/ 0 h 2088232"/>
              <a:gd name="connsiteX0-107" fmla="*/ 0 w 1705100"/>
              <a:gd name="connsiteY0-108" fmla="*/ 0 h 2088232"/>
              <a:gd name="connsiteX1-109" fmla="*/ 1705100 w 1705100"/>
              <a:gd name="connsiteY1-110" fmla="*/ 0 h 2088232"/>
              <a:gd name="connsiteX2-111" fmla="*/ 1705100 w 1705100"/>
              <a:gd name="connsiteY2-112" fmla="*/ 2088232 h 2088232"/>
              <a:gd name="connsiteX3-113" fmla="*/ 0 w 1705100"/>
              <a:gd name="connsiteY3-114" fmla="*/ 2088232 h 2088232"/>
              <a:gd name="connsiteX4-115" fmla="*/ 0 w 1705100"/>
              <a:gd name="connsiteY4-116" fmla="*/ 0 h 2088232"/>
              <a:gd name="connsiteX0-117" fmla="*/ 0 w 1739059"/>
              <a:gd name="connsiteY0-118" fmla="*/ 0 h 2088232"/>
              <a:gd name="connsiteX1-119" fmla="*/ 1705100 w 1739059"/>
              <a:gd name="connsiteY1-120" fmla="*/ 0 h 2088232"/>
              <a:gd name="connsiteX2-121" fmla="*/ 1705100 w 1739059"/>
              <a:gd name="connsiteY2-122" fmla="*/ 2088232 h 2088232"/>
              <a:gd name="connsiteX3-123" fmla="*/ 0 w 1739059"/>
              <a:gd name="connsiteY3-124" fmla="*/ 2088232 h 2088232"/>
              <a:gd name="connsiteX4-125" fmla="*/ 0 w 1739059"/>
              <a:gd name="connsiteY4-126" fmla="*/ 0 h 2088232"/>
              <a:gd name="connsiteX0-127" fmla="*/ 0 w 1705100"/>
              <a:gd name="connsiteY0-128" fmla="*/ 0 h 2088232"/>
              <a:gd name="connsiteX1-129" fmla="*/ 1705100 w 1705100"/>
              <a:gd name="connsiteY1-130" fmla="*/ 0 h 2088232"/>
              <a:gd name="connsiteX2-131" fmla="*/ 1705100 w 1705100"/>
              <a:gd name="connsiteY2-132" fmla="*/ 2088232 h 2088232"/>
              <a:gd name="connsiteX3-133" fmla="*/ 0 w 1705100"/>
              <a:gd name="connsiteY3-134" fmla="*/ 2088232 h 2088232"/>
              <a:gd name="connsiteX4-135" fmla="*/ 0 w 1705100"/>
              <a:gd name="connsiteY4-136" fmla="*/ 0 h 2088232"/>
              <a:gd name="connsiteX0-137" fmla="*/ 0 w 1705100"/>
              <a:gd name="connsiteY0-138" fmla="*/ 0 h 2088232"/>
              <a:gd name="connsiteX1-139" fmla="*/ 1705100 w 1705100"/>
              <a:gd name="connsiteY1-140" fmla="*/ 0 h 2088232"/>
              <a:gd name="connsiteX2-141" fmla="*/ 1705100 w 1705100"/>
              <a:gd name="connsiteY2-142" fmla="*/ 2088232 h 2088232"/>
              <a:gd name="connsiteX3-143" fmla="*/ 0 w 1705100"/>
              <a:gd name="connsiteY3-144" fmla="*/ 2088232 h 2088232"/>
              <a:gd name="connsiteX4-145" fmla="*/ 0 w 1705100"/>
              <a:gd name="connsiteY4-146" fmla="*/ 0 h 2088232"/>
              <a:gd name="connsiteX0-147" fmla="*/ 0 w 1705100"/>
              <a:gd name="connsiteY0-148" fmla="*/ 0 h 2088232"/>
              <a:gd name="connsiteX1-149" fmla="*/ 1705100 w 1705100"/>
              <a:gd name="connsiteY1-150" fmla="*/ 0 h 2088232"/>
              <a:gd name="connsiteX2-151" fmla="*/ 1705100 w 1705100"/>
              <a:gd name="connsiteY2-152" fmla="*/ 2088232 h 2088232"/>
              <a:gd name="connsiteX3-153" fmla="*/ 0 w 1705100"/>
              <a:gd name="connsiteY3-154" fmla="*/ 2088232 h 2088232"/>
              <a:gd name="connsiteX4-155" fmla="*/ 0 w 1705100"/>
              <a:gd name="connsiteY4-156" fmla="*/ 0 h 2088232"/>
              <a:gd name="connsiteX0-157" fmla="*/ 0 w 1746105"/>
              <a:gd name="connsiteY0-158" fmla="*/ 0 h 2088232"/>
              <a:gd name="connsiteX1-159" fmla="*/ 1746105 w 1746105"/>
              <a:gd name="connsiteY1-160" fmla="*/ 0 h 2088232"/>
              <a:gd name="connsiteX2-161" fmla="*/ 1705100 w 1746105"/>
              <a:gd name="connsiteY2-162" fmla="*/ 2088232 h 2088232"/>
              <a:gd name="connsiteX3-163" fmla="*/ 0 w 1746105"/>
              <a:gd name="connsiteY3-164" fmla="*/ 2088232 h 2088232"/>
              <a:gd name="connsiteX4-165" fmla="*/ 0 w 1746105"/>
              <a:gd name="connsiteY4-166" fmla="*/ 0 h 2088232"/>
              <a:gd name="connsiteX0-167" fmla="*/ 0 w 1746105"/>
              <a:gd name="connsiteY0-168" fmla="*/ 0 h 2088232"/>
              <a:gd name="connsiteX1-169" fmla="*/ 1746105 w 1746105"/>
              <a:gd name="connsiteY1-170" fmla="*/ 0 h 2088232"/>
              <a:gd name="connsiteX2-171" fmla="*/ 1705100 w 1746105"/>
              <a:gd name="connsiteY2-172" fmla="*/ 2088232 h 2088232"/>
              <a:gd name="connsiteX3-173" fmla="*/ 0 w 1746105"/>
              <a:gd name="connsiteY3-174" fmla="*/ 2088232 h 2088232"/>
              <a:gd name="connsiteX4-175" fmla="*/ 0 w 1746105"/>
              <a:gd name="connsiteY4-176" fmla="*/ 0 h 2088232"/>
              <a:gd name="connsiteX0-177" fmla="*/ 0 w 1746105"/>
              <a:gd name="connsiteY0-178" fmla="*/ 0 h 2088232"/>
              <a:gd name="connsiteX1-179" fmla="*/ 1746105 w 1746105"/>
              <a:gd name="connsiteY1-180" fmla="*/ 0 h 2088232"/>
              <a:gd name="connsiteX2-181" fmla="*/ 1705100 w 1746105"/>
              <a:gd name="connsiteY2-182" fmla="*/ 2088232 h 2088232"/>
              <a:gd name="connsiteX3-183" fmla="*/ 0 w 1746105"/>
              <a:gd name="connsiteY3-184" fmla="*/ 2088232 h 2088232"/>
              <a:gd name="connsiteX4-185" fmla="*/ 0 w 1746105"/>
              <a:gd name="connsiteY4-186" fmla="*/ 0 h 2088232"/>
              <a:gd name="connsiteX0-187" fmla="*/ 0 w 1762506"/>
              <a:gd name="connsiteY0-188" fmla="*/ 0 h 2088232"/>
              <a:gd name="connsiteX1-189" fmla="*/ 1746105 w 1762506"/>
              <a:gd name="connsiteY1-190" fmla="*/ 0 h 2088232"/>
              <a:gd name="connsiteX2-191" fmla="*/ 1762506 w 1762506"/>
              <a:gd name="connsiteY2-192" fmla="*/ 2088232 h 2088232"/>
              <a:gd name="connsiteX3-193" fmla="*/ 0 w 1762506"/>
              <a:gd name="connsiteY3-194" fmla="*/ 2088232 h 2088232"/>
              <a:gd name="connsiteX4-195" fmla="*/ 0 w 1762506"/>
              <a:gd name="connsiteY4-196" fmla="*/ 0 h 2088232"/>
              <a:gd name="connsiteX0-197" fmla="*/ 0 w 1762506"/>
              <a:gd name="connsiteY0-198" fmla="*/ 0 h 2088232"/>
              <a:gd name="connsiteX1-199" fmla="*/ 1746105 w 1762506"/>
              <a:gd name="connsiteY1-200" fmla="*/ 0 h 2088232"/>
              <a:gd name="connsiteX2-201" fmla="*/ 1762506 w 1762506"/>
              <a:gd name="connsiteY2-202" fmla="*/ 2088232 h 2088232"/>
              <a:gd name="connsiteX3-203" fmla="*/ 0 w 1762506"/>
              <a:gd name="connsiteY3-204" fmla="*/ 2088232 h 2088232"/>
              <a:gd name="connsiteX4-205" fmla="*/ 0 w 1762506"/>
              <a:gd name="connsiteY4-206" fmla="*/ 0 h 2088232"/>
              <a:gd name="connsiteX0-207" fmla="*/ 0 w 1762506"/>
              <a:gd name="connsiteY0-208" fmla="*/ 0 h 2088232"/>
              <a:gd name="connsiteX1-209" fmla="*/ 1746105 w 1762506"/>
              <a:gd name="connsiteY1-210" fmla="*/ 0 h 2088232"/>
              <a:gd name="connsiteX2-211" fmla="*/ 1762506 w 1762506"/>
              <a:gd name="connsiteY2-212" fmla="*/ 2088232 h 2088232"/>
              <a:gd name="connsiteX3-213" fmla="*/ 0 w 1762506"/>
              <a:gd name="connsiteY3-214" fmla="*/ 2088232 h 2088232"/>
              <a:gd name="connsiteX4-215" fmla="*/ 0 w 1762506"/>
              <a:gd name="connsiteY4-216" fmla="*/ 0 h 2088232"/>
              <a:gd name="connsiteX0-217" fmla="*/ 0 w 1762506"/>
              <a:gd name="connsiteY0-218" fmla="*/ 0 h 2088232"/>
              <a:gd name="connsiteX1-219" fmla="*/ 1746105 w 1762506"/>
              <a:gd name="connsiteY1-220" fmla="*/ 0 h 2088232"/>
              <a:gd name="connsiteX2-221" fmla="*/ 1762506 w 1762506"/>
              <a:gd name="connsiteY2-222" fmla="*/ 2088232 h 2088232"/>
              <a:gd name="connsiteX3-223" fmla="*/ 0 w 1762506"/>
              <a:gd name="connsiteY3-224" fmla="*/ 2088232 h 2088232"/>
              <a:gd name="connsiteX4-225" fmla="*/ 0 w 1762506"/>
              <a:gd name="connsiteY4-226" fmla="*/ 0 h 2088232"/>
              <a:gd name="connsiteX0-227" fmla="*/ 0 w 1762506"/>
              <a:gd name="connsiteY0-228" fmla="*/ 0 h 2088232"/>
              <a:gd name="connsiteX1-229" fmla="*/ 1746105 w 1762506"/>
              <a:gd name="connsiteY1-230" fmla="*/ 0 h 2088232"/>
              <a:gd name="connsiteX2-231" fmla="*/ 1762506 w 1762506"/>
              <a:gd name="connsiteY2-232" fmla="*/ 2088232 h 2088232"/>
              <a:gd name="connsiteX3-233" fmla="*/ 0 w 1762506"/>
              <a:gd name="connsiteY3-234" fmla="*/ 2088232 h 2088232"/>
              <a:gd name="connsiteX4-235" fmla="*/ 0 w 1762506"/>
              <a:gd name="connsiteY4-236" fmla="*/ 0 h 2088232"/>
              <a:gd name="connsiteX0-237" fmla="*/ 0 w 1762506"/>
              <a:gd name="connsiteY0-238" fmla="*/ 0 h 2088232"/>
              <a:gd name="connsiteX1-239" fmla="*/ 1746105 w 1762506"/>
              <a:gd name="connsiteY1-240" fmla="*/ 0 h 2088232"/>
              <a:gd name="connsiteX2-241" fmla="*/ 1762506 w 1762506"/>
              <a:gd name="connsiteY2-242" fmla="*/ 2088232 h 2088232"/>
              <a:gd name="connsiteX3-243" fmla="*/ 0 w 1762506"/>
              <a:gd name="connsiteY3-244" fmla="*/ 2088232 h 2088232"/>
              <a:gd name="connsiteX4-245" fmla="*/ 0 w 1762506"/>
              <a:gd name="connsiteY4-246" fmla="*/ 0 h 2088232"/>
              <a:gd name="connsiteX0-247" fmla="*/ 0 w 1762506"/>
              <a:gd name="connsiteY0-248" fmla="*/ 0 h 2088232"/>
              <a:gd name="connsiteX1-249" fmla="*/ 1746105 w 1762506"/>
              <a:gd name="connsiteY1-250" fmla="*/ 0 h 2088232"/>
              <a:gd name="connsiteX2-251" fmla="*/ 1762506 w 1762506"/>
              <a:gd name="connsiteY2-252" fmla="*/ 2088232 h 2088232"/>
              <a:gd name="connsiteX3-253" fmla="*/ 0 w 1762506"/>
              <a:gd name="connsiteY3-254" fmla="*/ 2088232 h 2088232"/>
              <a:gd name="connsiteX4-255" fmla="*/ 0 w 1762506"/>
              <a:gd name="connsiteY4-256" fmla="*/ 0 h 2088232"/>
              <a:gd name="connsiteX0-257" fmla="*/ 0 w 1762506"/>
              <a:gd name="connsiteY0-258" fmla="*/ 0 h 2088232"/>
              <a:gd name="connsiteX1-259" fmla="*/ 1746105 w 1762506"/>
              <a:gd name="connsiteY1-260" fmla="*/ 0 h 2088232"/>
              <a:gd name="connsiteX2-261" fmla="*/ 1762506 w 1762506"/>
              <a:gd name="connsiteY2-262" fmla="*/ 2088232 h 2088232"/>
              <a:gd name="connsiteX3-263" fmla="*/ 0 w 1762506"/>
              <a:gd name="connsiteY3-264" fmla="*/ 2088232 h 2088232"/>
              <a:gd name="connsiteX4-265" fmla="*/ 0 w 1762506"/>
              <a:gd name="connsiteY4-266" fmla="*/ 0 h 2088232"/>
              <a:gd name="connsiteX0-267" fmla="*/ 0 w 1762506"/>
              <a:gd name="connsiteY0-268" fmla="*/ 0 h 2088237"/>
              <a:gd name="connsiteX1-269" fmla="*/ 1746105 w 1762506"/>
              <a:gd name="connsiteY1-270" fmla="*/ 0 h 2088237"/>
              <a:gd name="connsiteX2-271" fmla="*/ 1762506 w 1762506"/>
              <a:gd name="connsiteY2-272" fmla="*/ 2088232 h 2088237"/>
              <a:gd name="connsiteX3-273" fmla="*/ 0 w 1762506"/>
              <a:gd name="connsiteY3-274" fmla="*/ 2088232 h 2088237"/>
              <a:gd name="connsiteX4-275" fmla="*/ 0 w 1762506"/>
              <a:gd name="connsiteY4-276" fmla="*/ 0 h 2088237"/>
              <a:gd name="connsiteX0-277" fmla="*/ 0 w 1762506"/>
              <a:gd name="connsiteY0-278" fmla="*/ 0 h 2088236"/>
              <a:gd name="connsiteX1-279" fmla="*/ 1746105 w 1762506"/>
              <a:gd name="connsiteY1-280" fmla="*/ 0 h 2088236"/>
              <a:gd name="connsiteX2-281" fmla="*/ 1762506 w 1762506"/>
              <a:gd name="connsiteY2-282" fmla="*/ 2088232 h 2088236"/>
              <a:gd name="connsiteX3-283" fmla="*/ 0 w 1762506"/>
              <a:gd name="connsiteY3-284" fmla="*/ 2088232 h 2088236"/>
              <a:gd name="connsiteX4-285" fmla="*/ 0 w 1762506"/>
              <a:gd name="connsiteY4-286" fmla="*/ 0 h 2088236"/>
              <a:gd name="connsiteX0-287" fmla="*/ 0 w 1762506"/>
              <a:gd name="connsiteY0-288" fmla="*/ 0 h 2088237"/>
              <a:gd name="connsiteX1-289" fmla="*/ 1746105 w 1762506"/>
              <a:gd name="connsiteY1-290" fmla="*/ 0 h 2088237"/>
              <a:gd name="connsiteX2-291" fmla="*/ 1762506 w 1762506"/>
              <a:gd name="connsiteY2-292" fmla="*/ 2088232 h 2088237"/>
              <a:gd name="connsiteX3-293" fmla="*/ 0 w 1762506"/>
              <a:gd name="connsiteY3-294" fmla="*/ 2088232 h 2088237"/>
              <a:gd name="connsiteX4-295" fmla="*/ 0 w 1762506"/>
              <a:gd name="connsiteY4-296" fmla="*/ 0 h 2088237"/>
              <a:gd name="connsiteX0-297" fmla="*/ 0 w 1762506"/>
              <a:gd name="connsiteY0-298" fmla="*/ 0 h 2088685"/>
              <a:gd name="connsiteX1-299" fmla="*/ 1746105 w 1762506"/>
              <a:gd name="connsiteY1-300" fmla="*/ 0 h 2088685"/>
              <a:gd name="connsiteX2-301" fmla="*/ 1762506 w 1762506"/>
              <a:gd name="connsiteY2-302" fmla="*/ 2088232 h 2088685"/>
              <a:gd name="connsiteX3-303" fmla="*/ 0 w 1762506"/>
              <a:gd name="connsiteY3-304" fmla="*/ 2088232 h 2088685"/>
              <a:gd name="connsiteX4-305" fmla="*/ 0 w 1762506"/>
              <a:gd name="connsiteY4-306" fmla="*/ 0 h 2088685"/>
              <a:gd name="connsiteX0-307" fmla="*/ 0 w 1762506"/>
              <a:gd name="connsiteY0-308" fmla="*/ 0 h 2088685"/>
              <a:gd name="connsiteX1-309" fmla="*/ 1690839 w 1762506"/>
              <a:gd name="connsiteY1-310" fmla="*/ 0 h 2088685"/>
              <a:gd name="connsiteX2-311" fmla="*/ 1762506 w 1762506"/>
              <a:gd name="connsiteY2-312" fmla="*/ 2088232 h 2088685"/>
              <a:gd name="connsiteX3-313" fmla="*/ 0 w 1762506"/>
              <a:gd name="connsiteY3-314" fmla="*/ 2088232 h 2088685"/>
              <a:gd name="connsiteX4-315" fmla="*/ 0 w 1762506"/>
              <a:gd name="connsiteY4-316" fmla="*/ 0 h 2088685"/>
              <a:gd name="connsiteX0-317" fmla="*/ 0 w 1762506"/>
              <a:gd name="connsiteY0-318" fmla="*/ 0 h 2088676"/>
              <a:gd name="connsiteX1-319" fmla="*/ 1690839 w 1762506"/>
              <a:gd name="connsiteY1-320" fmla="*/ 0 h 2088676"/>
              <a:gd name="connsiteX2-321" fmla="*/ 1762506 w 1762506"/>
              <a:gd name="connsiteY2-322" fmla="*/ 2088232 h 2088676"/>
              <a:gd name="connsiteX3-323" fmla="*/ 0 w 1762506"/>
              <a:gd name="connsiteY3-324" fmla="*/ 2088232 h 2088676"/>
              <a:gd name="connsiteX4-325" fmla="*/ 0 w 1762506"/>
              <a:gd name="connsiteY4-326" fmla="*/ 0 h 2088676"/>
              <a:gd name="connsiteX0-327" fmla="*/ 0 w 1762506"/>
              <a:gd name="connsiteY0-328" fmla="*/ 0 h 2088845"/>
              <a:gd name="connsiteX1-329" fmla="*/ 1690839 w 1762506"/>
              <a:gd name="connsiteY1-330" fmla="*/ 0 h 2088845"/>
              <a:gd name="connsiteX2-331" fmla="*/ 1762506 w 1762506"/>
              <a:gd name="connsiteY2-332" fmla="*/ 2088232 h 2088845"/>
              <a:gd name="connsiteX3-333" fmla="*/ 0 w 1762506"/>
              <a:gd name="connsiteY3-334" fmla="*/ 2088232 h 2088845"/>
              <a:gd name="connsiteX4-335" fmla="*/ 0 w 1762506"/>
              <a:gd name="connsiteY4-336" fmla="*/ 0 h 2088845"/>
              <a:gd name="connsiteX0-337" fmla="*/ 0 w 1717289"/>
              <a:gd name="connsiteY0-338" fmla="*/ 0 h 2098890"/>
              <a:gd name="connsiteX1-339" fmla="*/ 1690839 w 1717289"/>
              <a:gd name="connsiteY1-340" fmla="*/ 0 h 2098890"/>
              <a:gd name="connsiteX2-341" fmla="*/ 1717289 w 1717289"/>
              <a:gd name="connsiteY2-342" fmla="*/ 2098281 h 2098890"/>
              <a:gd name="connsiteX3-343" fmla="*/ 0 w 1717289"/>
              <a:gd name="connsiteY3-344" fmla="*/ 2088232 h 2098890"/>
              <a:gd name="connsiteX4-345" fmla="*/ 0 w 1717289"/>
              <a:gd name="connsiteY4-346" fmla="*/ 0 h 2098890"/>
              <a:gd name="connsiteX0-347" fmla="*/ 0 w 1717289"/>
              <a:gd name="connsiteY0-348" fmla="*/ 0 h 2098281"/>
              <a:gd name="connsiteX1-349" fmla="*/ 1690839 w 1717289"/>
              <a:gd name="connsiteY1-350" fmla="*/ 0 h 2098281"/>
              <a:gd name="connsiteX2-351" fmla="*/ 1717289 w 1717289"/>
              <a:gd name="connsiteY2-352" fmla="*/ 2098281 h 2098281"/>
              <a:gd name="connsiteX3-353" fmla="*/ 0 w 1717289"/>
              <a:gd name="connsiteY3-354" fmla="*/ 2088232 h 2098281"/>
              <a:gd name="connsiteX4-355" fmla="*/ 0 w 1717289"/>
              <a:gd name="connsiteY4-356" fmla="*/ 0 h 2098281"/>
              <a:gd name="connsiteX0-357" fmla="*/ 0 w 1717289"/>
              <a:gd name="connsiteY0-358" fmla="*/ 0 h 2098281"/>
              <a:gd name="connsiteX1-359" fmla="*/ 1690839 w 1717289"/>
              <a:gd name="connsiteY1-360" fmla="*/ 0 h 2098281"/>
              <a:gd name="connsiteX2-361" fmla="*/ 1717289 w 1717289"/>
              <a:gd name="connsiteY2-362" fmla="*/ 2098281 h 2098281"/>
              <a:gd name="connsiteX3-363" fmla="*/ 0 w 1717289"/>
              <a:gd name="connsiteY3-364" fmla="*/ 2088232 h 2098281"/>
              <a:gd name="connsiteX4-365" fmla="*/ 0 w 1717289"/>
              <a:gd name="connsiteY4-366" fmla="*/ 0 h 2098281"/>
              <a:gd name="connsiteX0-367" fmla="*/ 0 w 1717289"/>
              <a:gd name="connsiteY0-368" fmla="*/ 0 h 2098281"/>
              <a:gd name="connsiteX1-369" fmla="*/ 1690839 w 1717289"/>
              <a:gd name="connsiteY1-370" fmla="*/ 0 h 2098281"/>
              <a:gd name="connsiteX2-371" fmla="*/ 1717289 w 1717289"/>
              <a:gd name="connsiteY2-372" fmla="*/ 2098281 h 2098281"/>
              <a:gd name="connsiteX3-373" fmla="*/ 0 w 1717289"/>
              <a:gd name="connsiteY3-374" fmla="*/ 2088232 h 2098281"/>
              <a:gd name="connsiteX4-375" fmla="*/ 0 w 1717289"/>
              <a:gd name="connsiteY4-376" fmla="*/ 0 h 2098281"/>
              <a:gd name="connsiteX0-377" fmla="*/ 0 w 1717289"/>
              <a:gd name="connsiteY0-378" fmla="*/ 0 h 2098281"/>
              <a:gd name="connsiteX1-379" fmla="*/ 1690839 w 1717289"/>
              <a:gd name="connsiteY1-380" fmla="*/ 0 h 2098281"/>
              <a:gd name="connsiteX2-381" fmla="*/ 1717289 w 1717289"/>
              <a:gd name="connsiteY2-382" fmla="*/ 2098281 h 2098281"/>
              <a:gd name="connsiteX3-383" fmla="*/ 0 w 1717289"/>
              <a:gd name="connsiteY3-384" fmla="*/ 2088232 h 2098281"/>
              <a:gd name="connsiteX4-385" fmla="*/ 0 w 1717289"/>
              <a:gd name="connsiteY4-386" fmla="*/ 0 h 2098281"/>
              <a:gd name="connsiteX0-387" fmla="*/ 0 w 1717289"/>
              <a:gd name="connsiteY0-388" fmla="*/ 0 h 2098281"/>
              <a:gd name="connsiteX1-389" fmla="*/ 1690839 w 1717289"/>
              <a:gd name="connsiteY1-390" fmla="*/ 0 h 2098281"/>
              <a:gd name="connsiteX2-391" fmla="*/ 1717289 w 1717289"/>
              <a:gd name="connsiteY2-392" fmla="*/ 2098281 h 2098281"/>
              <a:gd name="connsiteX3-393" fmla="*/ 0 w 1717289"/>
              <a:gd name="connsiteY3-394" fmla="*/ 2088232 h 2098281"/>
              <a:gd name="connsiteX4-395" fmla="*/ 0 w 1717289"/>
              <a:gd name="connsiteY4-396" fmla="*/ 0 h 2098281"/>
              <a:gd name="connsiteX0-397" fmla="*/ 0 w 1717289"/>
              <a:gd name="connsiteY0-398" fmla="*/ 0 h 2098281"/>
              <a:gd name="connsiteX1-399" fmla="*/ 1690839 w 1717289"/>
              <a:gd name="connsiteY1-400" fmla="*/ 0 h 2098281"/>
              <a:gd name="connsiteX2-401" fmla="*/ 1717289 w 1717289"/>
              <a:gd name="connsiteY2-402" fmla="*/ 2098281 h 2098281"/>
              <a:gd name="connsiteX3-403" fmla="*/ 0 w 1717289"/>
              <a:gd name="connsiteY3-404" fmla="*/ 2088232 h 2098281"/>
              <a:gd name="connsiteX4-405" fmla="*/ 0 w 1717289"/>
              <a:gd name="connsiteY4-406" fmla="*/ 0 h 2098281"/>
              <a:gd name="connsiteX0-407" fmla="*/ 0 w 1717289"/>
              <a:gd name="connsiteY0-408" fmla="*/ 0 h 2098281"/>
              <a:gd name="connsiteX1-409" fmla="*/ 1674437 w 1717289"/>
              <a:gd name="connsiteY1-410" fmla="*/ 4101 h 2098281"/>
              <a:gd name="connsiteX2-411" fmla="*/ 1717289 w 1717289"/>
              <a:gd name="connsiteY2-412" fmla="*/ 2098281 h 2098281"/>
              <a:gd name="connsiteX3-413" fmla="*/ 0 w 1717289"/>
              <a:gd name="connsiteY3-414" fmla="*/ 2088232 h 2098281"/>
              <a:gd name="connsiteX4-415" fmla="*/ 0 w 1717289"/>
              <a:gd name="connsiteY4-416" fmla="*/ 0 h 2098281"/>
              <a:gd name="connsiteX0-417" fmla="*/ 0 w 1717289"/>
              <a:gd name="connsiteY0-418" fmla="*/ 0 h 2098281"/>
              <a:gd name="connsiteX1-419" fmla="*/ 1674437 w 1717289"/>
              <a:gd name="connsiteY1-420" fmla="*/ 4101 h 2098281"/>
              <a:gd name="connsiteX2-421" fmla="*/ 1717289 w 1717289"/>
              <a:gd name="connsiteY2-422" fmla="*/ 2098281 h 2098281"/>
              <a:gd name="connsiteX3-423" fmla="*/ 0 w 1717289"/>
              <a:gd name="connsiteY3-424" fmla="*/ 2088232 h 2098281"/>
              <a:gd name="connsiteX4-425" fmla="*/ 0 w 1717289"/>
              <a:gd name="connsiteY4-426" fmla="*/ 0 h 2098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1" name="矩形 1"/>
          <p:cNvSpPr/>
          <p:nvPr/>
        </p:nvSpPr>
        <p:spPr>
          <a:xfrm flipH="1">
            <a:off x="3042351" y="2528899"/>
            <a:ext cx="1003481" cy="1800199"/>
          </a:xfrm>
          <a:custGeom>
            <a:avLst/>
            <a:gdLst>
              <a:gd name="connsiteX0" fmla="*/ 0 w 1705100"/>
              <a:gd name="connsiteY0" fmla="*/ 0 h 2088232"/>
              <a:gd name="connsiteX1" fmla="*/ 1705100 w 1705100"/>
              <a:gd name="connsiteY1" fmla="*/ 0 h 2088232"/>
              <a:gd name="connsiteX2" fmla="*/ 1705100 w 1705100"/>
              <a:gd name="connsiteY2" fmla="*/ 2088232 h 2088232"/>
              <a:gd name="connsiteX3" fmla="*/ 0 w 1705100"/>
              <a:gd name="connsiteY3" fmla="*/ 2088232 h 2088232"/>
              <a:gd name="connsiteX4" fmla="*/ 0 w 1705100"/>
              <a:gd name="connsiteY4" fmla="*/ 0 h 2088232"/>
              <a:gd name="connsiteX0-1" fmla="*/ 0 w 1705100"/>
              <a:gd name="connsiteY0-2" fmla="*/ 0 h 2088232"/>
              <a:gd name="connsiteX1-3" fmla="*/ 1705100 w 1705100"/>
              <a:gd name="connsiteY1-4" fmla="*/ 0 h 2088232"/>
              <a:gd name="connsiteX2-5" fmla="*/ 922602 w 1705100"/>
              <a:gd name="connsiteY2-6" fmla="*/ 1013988 h 2088232"/>
              <a:gd name="connsiteX3-7" fmla="*/ 1705100 w 1705100"/>
              <a:gd name="connsiteY3-8" fmla="*/ 2088232 h 2088232"/>
              <a:gd name="connsiteX4-9" fmla="*/ 0 w 1705100"/>
              <a:gd name="connsiteY4-10" fmla="*/ 2088232 h 2088232"/>
              <a:gd name="connsiteX5" fmla="*/ 0 w 1705100"/>
              <a:gd name="connsiteY5" fmla="*/ 0 h 2088232"/>
              <a:gd name="connsiteX0-11" fmla="*/ 0 w 1705100"/>
              <a:gd name="connsiteY0-12" fmla="*/ 0 h 2088232"/>
              <a:gd name="connsiteX1-13" fmla="*/ 1705100 w 1705100"/>
              <a:gd name="connsiteY1-14" fmla="*/ 0 h 2088232"/>
              <a:gd name="connsiteX2-15" fmla="*/ 1090721 w 1705100"/>
              <a:gd name="connsiteY2-16" fmla="*/ 1075495 h 2088232"/>
              <a:gd name="connsiteX3-17" fmla="*/ 1705100 w 1705100"/>
              <a:gd name="connsiteY3-18" fmla="*/ 2088232 h 2088232"/>
              <a:gd name="connsiteX4-19" fmla="*/ 0 w 1705100"/>
              <a:gd name="connsiteY4-20" fmla="*/ 2088232 h 2088232"/>
              <a:gd name="connsiteX5-21" fmla="*/ 0 w 1705100"/>
              <a:gd name="connsiteY5-22" fmla="*/ 0 h 2088232"/>
              <a:gd name="connsiteX0-23" fmla="*/ 0 w 1705100"/>
              <a:gd name="connsiteY0-24" fmla="*/ 0 h 2088232"/>
              <a:gd name="connsiteX1-25" fmla="*/ 1705100 w 1705100"/>
              <a:gd name="connsiteY1-26" fmla="*/ 0 h 2088232"/>
              <a:gd name="connsiteX2-27" fmla="*/ 1090721 w 1705100"/>
              <a:gd name="connsiteY2-28" fmla="*/ 1075495 h 2088232"/>
              <a:gd name="connsiteX3-29" fmla="*/ 1705100 w 1705100"/>
              <a:gd name="connsiteY3-30" fmla="*/ 2088232 h 2088232"/>
              <a:gd name="connsiteX4-31" fmla="*/ 0 w 1705100"/>
              <a:gd name="connsiteY4-32" fmla="*/ 2088232 h 2088232"/>
              <a:gd name="connsiteX5-33" fmla="*/ 0 w 1705100"/>
              <a:gd name="connsiteY5-34" fmla="*/ 0 h 2088232"/>
              <a:gd name="connsiteX0-35" fmla="*/ 0 w 1705100"/>
              <a:gd name="connsiteY0-36" fmla="*/ 0 h 2088232"/>
              <a:gd name="connsiteX1-37" fmla="*/ 1705100 w 1705100"/>
              <a:gd name="connsiteY1-38" fmla="*/ 0 h 2088232"/>
              <a:gd name="connsiteX2-39" fmla="*/ 1090721 w 1705100"/>
              <a:gd name="connsiteY2-40" fmla="*/ 1075495 h 2088232"/>
              <a:gd name="connsiteX3-41" fmla="*/ 1705100 w 1705100"/>
              <a:gd name="connsiteY3-42" fmla="*/ 2088232 h 2088232"/>
              <a:gd name="connsiteX4-43" fmla="*/ 0 w 1705100"/>
              <a:gd name="connsiteY4-44" fmla="*/ 2088232 h 2088232"/>
              <a:gd name="connsiteX5-45" fmla="*/ 0 w 1705100"/>
              <a:gd name="connsiteY5-46" fmla="*/ 0 h 2088232"/>
              <a:gd name="connsiteX0-47" fmla="*/ 0 w 1705100"/>
              <a:gd name="connsiteY0-48" fmla="*/ 0 h 2088232"/>
              <a:gd name="connsiteX1-49" fmla="*/ 1705100 w 1705100"/>
              <a:gd name="connsiteY1-50" fmla="*/ 0 h 2088232"/>
              <a:gd name="connsiteX2-51" fmla="*/ 1090721 w 1705100"/>
              <a:gd name="connsiteY2-52" fmla="*/ 1075495 h 2088232"/>
              <a:gd name="connsiteX3-53" fmla="*/ 1705100 w 1705100"/>
              <a:gd name="connsiteY3-54" fmla="*/ 2088232 h 2088232"/>
              <a:gd name="connsiteX4-55" fmla="*/ 0 w 1705100"/>
              <a:gd name="connsiteY4-56" fmla="*/ 2088232 h 2088232"/>
              <a:gd name="connsiteX5-57" fmla="*/ 0 w 1705100"/>
              <a:gd name="connsiteY5-58" fmla="*/ 0 h 2088232"/>
              <a:gd name="connsiteX0-59" fmla="*/ 0 w 1705100"/>
              <a:gd name="connsiteY0-60" fmla="*/ 0 h 2088232"/>
              <a:gd name="connsiteX1-61" fmla="*/ 1705100 w 1705100"/>
              <a:gd name="connsiteY1-62" fmla="*/ 0 h 2088232"/>
              <a:gd name="connsiteX2-63" fmla="*/ 1090721 w 1705100"/>
              <a:gd name="connsiteY2-64" fmla="*/ 1075495 h 2088232"/>
              <a:gd name="connsiteX3-65" fmla="*/ 1705100 w 1705100"/>
              <a:gd name="connsiteY3-66" fmla="*/ 2088232 h 2088232"/>
              <a:gd name="connsiteX4-67" fmla="*/ 0 w 1705100"/>
              <a:gd name="connsiteY4-68" fmla="*/ 2088232 h 2088232"/>
              <a:gd name="connsiteX5-69" fmla="*/ 0 w 1705100"/>
              <a:gd name="connsiteY5-70" fmla="*/ 0 h 2088232"/>
              <a:gd name="connsiteX0-71" fmla="*/ 0 w 1705100"/>
              <a:gd name="connsiteY0-72" fmla="*/ 0 h 2088232"/>
              <a:gd name="connsiteX1-73" fmla="*/ 1705100 w 1705100"/>
              <a:gd name="connsiteY1-74" fmla="*/ 0 h 2088232"/>
              <a:gd name="connsiteX2-75" fmla="*/ 1090721 w 1705100"/>
              <a:gd name="connsiteY2-76" fmla="*/ 1075495 h 2088232"/>
              <a:gd name="connsiteX3-77" fmla="*/ 1705100 w 1705100"/>
              <a:gd name="connsiteY3-78" fmla="*/ 2088232 h 2088232"/>
              <a:gd name="connsiteX4-79" fmla="*/ 0 w 1705100"/>
              <a:gd name="connsiteY4-80" fmla="*/ 2088232 h 2088232"/>
              <a:gd name="connsiteX5-81" fmla="*/ 0 w 1705100"/>
              <a:gd name="connsiteY5-82" fmla="*/ 0 h 2088232"/>
              <a:gd name="connsiteX0-83" fmla="*/ 0 w 1705100"/>
              <a:gd name="connsiteY0-84" fmla="*/ 0 h 2088232"/>
              <a:gd name="connsiteX1-85" fmla="*/ 1705100 w 1705100"/>
              <a:gd name="connsiteY1-86" fmla="*/ 0 h 2088232"/>
              <a:gd name="connsiteX2-87" fmla="*/ 1090721 w 1705100"/>
              <a:gd name="connsiteY2-88" fmla="*/ 1075495 h 2088232"/>
              <a:gd name="connsiteX3-89" fmla="*/ 1705100 w 1705100"/>
              <a:gd name="connsiteY3-90" fmla="*/ 2088232 h 2088232"/>
              <a:gd name="connsiteX4-91" fmla="*/ 0 w 1705100"/>
              <a:gd name="connsiteY4-92" fmla="*/ 2088232 h 2088232"/>
              <a:gd name="connsiteX5-93" fmla="*/ 0 w 1705100"/>
              <a:gd name="connsiteY5-94" fmla="*/ 0 h 2088232"/>
              <a:gd name="connsiteX0-95" fmla="*/ 0 w 1705100"/>
              <a:gd name="connsiteY0-96" fmla="*/ 0 h 2088232"/>
              <a:gd name="connsiteX1-97" fmla="*/ 1705100 w 1705100"/>
              <a:gd name="connsiteY1-98" fmla="*/ 0 h 2088232"/>
              <a:gd name="connsiteX2-99" fmla="*/ 1090721 w 1705100"/>
              <a:gd name="connsiteY2-100" fmla="*/ 1075495 h 2088232"/>
              <a:gd name="connsiteX3-101" fmla="*/ 1705100 w 1705100"/>
              <a:gd name="connsiteY3-102" fmla="*/ 2088232 h 2088232"/>
              <a:gd name="connsiteX4-103" fmla="*/ 0 w 1705100"/>
              <a:gd name="connsiteY4-104" fmla="*/ 2088232 h 2088232"/>
              <a:gd name="connsiteX5-105" fmla="*/ 0 w 1705100"/>
              <a:gd name="connsiteY5-106" fmla="*/ 0 h 2088232"/>
              <a:gd name="connsiteX0-107" fmla="*/ 0 w 1705100"/>
              <a:gd name="connsiteY0-108" fmla="*/ 0 h 2088232"/>
              <a:gd name="connsiteX1-109" fmla="*/ 1705100 w 1705100"/>
              <a:gd name="connsiteY1-110" fmla="*/ 0 h 2088232"/>
              <a:gd name="connsiteX2-111" fmla="*/ 1705100 w 1705100"/>
              <a:gd name="connsiteY2-112" fmla="*/ 2088232 h 2088232"/>
              <a:gd name="connsiteX3-113" fmla="*/ 0 w 1705100"/>
              <a:gd name="connsiteY3-114" fmla="*/ 2088232 h 2088232"/>
              <a:gd name="connsiteX4-115" fmla="*/ 0 w 1705100"/>
              <a:gd name="connsiteY4-116" fmla="*/ 0 h 2088232"/>
              <a:gd name="connsiteX0-117" fmla="*/ 0 w 1739059"/>
              <a:gd name="connsiteY0-118" fmla="*/ 0 h 2088232"/>
              <a:gd name="connsiteX1-119" fmla="*/ 1705100 w 1739059"/>
              <a:gd name="connsiteY1-120" fmla="*/ 0 h 2088232"/>
              <a:gd name="connsiteX2-121" fmla="*/ 1705100 w 1739059"/>
              <a:gd name="connsiteY2-122" fmla="*/ 2088232 h 2088232"/>
              <a:gd name="connsiteX3-123" fmla="*/ 0 w 1739059"/>
              <a:gd name="connsiteY3-124" fmla="*/ 2088232 h 2088232"/>
              <a:gd name="connsiteX4-125" fmla="*/ 0 w 1739059"/>
              <a:gd name="connsiteY4-126" fmla="*/ 0 h 2088232"/>
              <a:gd name="connsiteX0-127" fmla="*/ 0 w 1705100"/>
              <a:gd name="connsiteY0-128" fmla="*/ 0 h 2088232"/>
              <a:gd name="connsiteX1-129" fmla="*/ 1705100 w 1705100"/>
              <a:gd name="connsiteY1-130" fmla="*/ 0 h 2088232"/>
              <a:gd name="connsiteX2-131" fmla="*/ 1705100 w 1705100"/>
              <a:gd name="connsiteY2-132" fmla="*/ 2088232 h 2088232"/>
              <a:gd name="connsiteX3-133" fmla="*/ 0 w 1705100"/>
              <a:gd name="connsiteY3-134" fmla="*/ 2088232 h 2088232"/>
              <a:gd name="connsiteX4-135" fmla="*/ 0 w 1705100"/>
              <a:gd name="connsiteY4-136" fmla="*/ 0 h 2088232"/>
              <a:gd name="connsiteX0-137" fmla="*/ 0 w 1705100"/>
              <a:gd name="connsiteY0-138" fmla="*/ 0 h 2088232"/>
              <a:gd name="connsiteX1-139" fmla="*/ 1705100 w 1705100"/>
              <a:gd name="connsiteY1-140" fmla="*/ 0 h 2088232"/>
              <a:gd name="connsiteX2-141" fmla="*/ 1705100 w 1705100"/>
              <a:gd name="connsiteY2-142" fmla="*/ 2088232 h 2088232"/>
              <a:gd name="connsiteX3-143" fmla="*/ 0 w 1705100"/>
              <a:gd name="connsiteY3-144" fmla="*/ 2088232 h 2088232"/>
              <a:gd name="connsiteX4-145" fmla="*/ 0 w 1705100"/>
              <a:gd name="connsiteY4-146" fmla="*/ 0 h 2088232"/>
              <a:gd name="connsiteX0-147" fmla="*/ 0 w 1705100"/>
              <a:gd name="connsiteY0-148" fmla="*/ 0 h 2088232"/>
              <a:gd name="connsiteX1-149" fmla="*/ 1705100 w 1705100"/>
              <a:gd name="connsiteY1-150" fmla="*/ 0 h 2088232"/>
              <a:gd name="connsiteX2-151" fmla="*/ 1705100 w 1705100"/>
              <a:gd name="connsiteY2-152" fmla="*/ 2088232 h 2088232"/>
              <a:gd name="connsiteX3-153" fmla="*/ 0 w 1705100"/>
              <a:gd name="connsiteY3-154" fmla="*/ 2088232 h 2088232"/>
              <a:gd name="connsiteX4-155" fmla="*/ 0 w 1705100"/>
              <a:gd name="connsiteY4-156" fmla="*/ 0 h 2088232"/>
              <a:gd name="connsiteX0-157" fmla="*/ 0 w 1746105"/>
              <a:gd name="connsiteY0-158" fmla="*/ 0 h 2088232"/>
              <a:gd name="connsiteX1-159" fmla="*/ 1746105 w 1746105"/>
              <a:gd name="connsiteY1-160" fmla="*/ 0 h 2088232"/>
              <a:gd name="connsiteX2-161" fmla="*/ 1705100 w 1746105"/>
              <a:gd name="connsiteY2-162" fmla="*/ 2088232 h 2088232"/>
              <a:gd name="connsiteX3-163" fmla="*/ 0 w 1746105"/>
              <a:gd name="connsiteY3-164" fmla="*/ 2088232 h 2088232"/>
              <a:gd name="connsiteX4-165" fmla="*/ 0 w 1746105"/>
              <a:gd name="connsiteY4-166" fmla="*/ 0 h 2088232"/>
              <a:gd name="connsiteX0-167" fmla="*/ 0 w 1746105"/>
              <a:gd name="connsiteY0-168" fmla="*/ 0 h 2088232"/>
              <a:gd name="connsiteX1-169" fmla="*/ 1746105 w 1746105"/>
              <a:gd name="connsiteY1-170" fmla="*/ 0 h 2088232"/>
              <a:gd name="connsiteX2-171" fmla="*/ 1705100 w 1746105"/>
              <a:gd name="connsiteY2-172" fmla="*/ 2088232 h 2088232"/>
              <a:gd name="connsiteX3-173" fmla="*/ 0 w 1746105"/>
              <a:gd name="connsiteY3-174" fmla="*/ 2088232 h 2088232"/>
              <a:gd name="connsiteX4-175" fmla="*/ 0 w 1746105"/>
              <a:gd name="connsiteY4-176" fmla="*/ 0 h 2088232"/>
              <a:gd name="connsiteX0-177" fmla="*/ 0 w 1746105"/>
              <a:gd name="connsiteY0-178" fmla="*/ 0 h 2088232"/>
              <a:gd name="connsiteX1-179" fmla="*/ 1746105 w 1746105"/>
              <a:gd name="connsiteY1-180" fmla="*/ 0 h 2088232"/>
              <a:gd name="connsiteX2-181" fmla="*/ 1705100 w 1746105"/>
              <a:gd name="connsiteY2-182" fmla="*/ 2088232 h 2088232"/>
              <a:gd name="connsiteX3-183" fmla="*/ 0 w 1746105"/>
              <a:gd name="connsiteY3-184" fmla="*/ 2088232 h 2088232"/>
              <a:gd name="connsiteX4-185" fmla="*/ 0 w 1746105"/>
              <a:gd name="connsiteY4-186" fmla="*/ 0 h 2088232"/>
              <a:gd name="connsiteX0-187" fmla="*/ 0 w 1762506"/>
              <a:gd name="connsiteY0-188" fmla="*/ 0 h 2088232"/>
              <a:gd name="connsiteX1-189" fmla="*/ 1746105 w 1762506"/>
              <a:gd name="connsiteY1-190" fmla="*/ 0 h 2088232"/>
              <a:gd name="connsiteX2-191" fmla="*/ 1762506 w 1762506"/>
              <a:gd name="connsiteY2-192" fmla="*/ 2088232 h 2088232"/>
              <a:gd name="connsiteX3-193" fmla="*/ 0 w 1762506"/>
              <a:gd name="connsiteY3-194" fmla="*/ 2088232 h 2088232"/>
              <a:gd name="connsiteX4-195" fmla="*/ 0 w 1762506"/>
              <a:gd name="connsiteY4-196" fmla="*/ 0 h 2088232"/>
              <a:gd name="connsiteX0-197" fmla="*/ 0 w 1762506"/>
              <a:gd name="connsiteY0-198" fmla="*/ 0 h 2088232"/>
              <a:gd name="connsiteX1-199" fmla="*/ 1746105 w 1762506"/>
              <a:gd name="connsiteY1-200" fmla="*/ 0 h 2088232"/>
              <a:gd name="connsiteX2-201" fmla="*/ 1762506 w 1762506"/>
              <a:gd name="connsiteY2-202" fmla="*/ 2088232 h 2088232"/>
              <a:gd name="connsiteX3-203" fmla="*/ 0 w 1762506"/>
              <a:gd name="connsiteY3-204" fmla="*/ 2088232 h 2088232"/>
              <a:gd name="connsiteX4-205" fmla="*/ 0 w 1762506"/>
              <a:gd name="connsiteY4-206" fmla="*/ 0 h 2088232"/>
              <a:gd name="connsiteX0-207" fmla="*/ 0 w 1762506"/>
              <a:gd name="connsiteY0-208" fmla="*/ 0 h 2088232"/>
              <a:gd name="connsiteX1-209" fmla="*/ 1746105 w 1762506"/>
              <a:gd name="connsiteY1-210" fmla="*/ 0 h 2088232"/>
              <a:gd name="connsiteX2-211" fmla="*/ 1762506 w 1762506"/>
              <a:gd name="connsiteY2-212" fmla="*/ 2088232 h 2088232"/>
              <a:gd name="connsiteX3-213" fmla="*/ 0 w 1762506"/>
              <a:gd name="connsiteY3-214" fmla="*/ 2088232 h 2088232"/>
              <a:gd name="connsiteX4-215" fmla="*/ 0 w 1762506"/>
              <a:gd name="connsiteY4-216" fmla="*/ 0 h 2088232"/>
              <a:gd name="connsiteX0-217" fmla="*/ 0 w 1762506"/>
              <a:gd name="connsiteY0-218" fmla="*/ 0 h 2088232"/>
              <a:gd name="connsiteX1-219" fmla="*/ 1746105 w 1762506"/>
              <a:gd name="connsiteY1-220" fmla="*/ 0 h 2088232"/>
              <a:gd name="connsiteX2-221" fmla="*/ 1762506 w 1762506"/>
              <a:gd name="connsiteY2-222" fmla="*/ 2088232 h 2088232"/>
              <a:gd name="connsiteX3-223" fmla="*/ 0 w 1762506"/>
              <a:gd name="connsiteY3-224" fmla="*/ 2088232 h 2088232"/>
              <a:gd name="connsiteX4-225" fmla="*/ 0 w 1762506"/>
              <a:gd name="connsiteY4-226" fmla="*/ 0 h 2088232"/>
              <a:gd name="connsiteX0-227" fmla="*/ 0 w 1762506"/>
              <a:gd name="connsiteY0-228" fmla="*/ 0 h 2088232"/>
              <a:gd name="connsiteX1-229" fmla="*/ 1746105 w 1762506"/>
              <a:gd name="connsiteY1-230" fmla="*/ 0 h 2088232"/>
              <a:gd name="connsiteX2-231" fmla="*/ 1762506 w 1762506"/>
              <a:gd name="connsiteY2-232" fmla="*/ 2088232 h 2088232"/>
              <a:gd name="connsiteX3-233" fmla="*/ 0 w 1762506"/>
              <a:gd name="connsiteY3-234" fmla="*/ 2088232 h 2088232"/>
              <a:gd name="connsiteX4-235" fmla="*/ 0 w 1762506"/>
              <a:gd name="connsiteY4-236" fmla="*/ 0 h 2088232"/>
              <a:gd name="connsiteX0-237" fmla="*/ 0 w 1762506"/>
              <a:gd name="connsiteY0-238" fmla="*/ 0 h 2088232"/>
              <a:gd name="connsiteX1-239" fmla="*/ 1746105 w 1762506"/>
              <a:gd name="connsiteY1-240" fmla="*/ 0 h 2088232"/>
              <a:gd name="connsiteX2-241" fmla="*/ 1762506 w 1762506"/>
              <a:gd name="connsiteY2-242" fmla="*/ 2088232 h 2088232"/>
              <a:gd name="connsiteX3-243" fmla="*/ 0 w 1762506"/>
              <a:gd name="connsiteY3-244" fmla="*/ 2088232 h 2088232"/>
              <a:gd name="connsiteX4-245" fmla="*/ 0 w 1762506"/>
              <a:gd name="connsiteY4-246" fmla="*/ 0 h 2088232"/>
              <a:gd name="connsiteX0-247" fmla="*/ 0 w 1762506"/>
              <a:gd name="connsiteY0-248" fmla="*/ 0 h 2088232"/>
              <a:gd name="connsiteX1-249" fmla="*/ 1746105 w 1762506"/>
              <a:gd name="connsiteY1-250" fmla="*/ 0 h 2088232"/>
              <a:gd name="connsiteX2-251" fmla="*/ 1762506 w 1762506"/>
              <a:gd name="connsiteY2-252" fmla="*/ 2088232 h 2088232"/>
              <a:gd name="connsiteX3-253" fmla="*/ 0 w 1762506"/>
              <a:gd name="connsiteY3-254" fmla="*/ 2088232 h 2088232"/>
              <a:gd name="connsiteX4-255" fmla="*/ 0 w 1762506"/>
              <a:gd name="connsiteY4-256" fmla="*/ 0 h 2088232"/>
              <a:gd name="connsiteX0-257" fmla="*/ 0 w 1762506"/>
              <a:gd name="connsiteY0-258" fmla="*/ 0 h 2088232"/>
              <a:gd name="connsiteX1-259" fmla="*/ 1746105 w 1762506"/>
              <a:gd name="connsiteY1-260" fmla="*/ 0 h 2088232"/>
              <a:gd name="connsiteX2-261" fmla="*/ 1762506 w 1762506"/>
              <a:gd name="connsiteY2-262" fmla="*/ 2088232 h 2088232"/>
              <a:gd name="connsiteX3-263" fmla="*/ 0 w 1762506"/>
              <a:gd name="connsiteY3-264" fmla="*/ 2088232 h 2088232"/>
              <a:gd name="connsiteX4-265" fmla="*/ 0 w 1762506"/>
              <a:gd name="connsiteY4-266" fmla="*/ 0 h 2088232"/>
              <a:gd name="connsiteX0-267" fmla="*/ 0 w 1762506"/>
              <a:gd name="connsiteY0-268" fmla="*/ 0 h 2088237"/>
              <a:gd name="connsiteX1-269" fmla="*/ 1746105 w 1762506"/>
              <a:gd name="connsiteY1-270" fmla="*/ 0 h 2088237"/>
              <a:gd name="connsiteX2-271" fmla="*/ 1762506 w 1762506"/>
              <a:gd name="connsiteY2-272" fmla="*/ 2088232 h 2088237"/>
              <a:gd name="connsiteX3-273" fmla="*/ 0 w 1762506"/>
              <a:gd name="connsiteY3-274" fmla="*/ 2088232 h 2088237"/>
              <a:gd name="connsiteX4-275" fmla="*/ 0 w 1762506"/>
              <a:gd name="connsiteY4-276" fmla="*/ 0 h 2088237"/>
              <a:gd name="connsiteX0-277" fmla="*/ 0 w 1762506"/>
              <a:gd name="connsiteY0-278" fmla="*/ 0 h 2088236"/>
              <a:gd name="connsiteX1-279" fmla="*/ 1746105 w 1762506"/>
              <a:gd name="connsiteY1-280" fmla="*/ 0 h 2088236"/>
              <a:gd name="connsiteX2-281" fmla="*/ 1762506 w 1762506"/>
              <a:gd name="connsiteY2-282" fmla="*/ 2088232 h 2088236"/>
              <a:gd name="connsiteX3-283" fmla="*/ 0 w 1762506"/>
              <a:gd name="connsiteY3-284" fmla="*/ 2088232 h 2088236"/>
              <a:gd name="connsiteX4-285" fmla="*/ 0 w 1762506"/>
              <a:gd name="connsiteY4-286" fmla="*/ 0 h 2088236"/>
              <a:gd name="connsiteX0-287" fmla="*/ 0 w 1762506"/>
              <a:gd name="connsiteY0-288" fmla="*/ 0 h 2088237"/>
              <a:gd name="connsiteX1-289" fmla="*/ 1746105 w 1762506"/>
              <a:gd name="connsiteY1-290" fmla="*/ 0 h 2088237"/>
              <a:gd name="connsiteX2-291" fmla="*/ 1762506 w 1762506"/>
              <a:gd name="connsiteY2-292" fmla="*/ 2088232 h 2088237"/>
              <a:gd name="connsiteX3-293" fmla="*/ 0 w 1762506"/>
              <a:gd name="connsiteY3-294" fmla="*/ 2088232 h 2088237"/>
              <a:gd name="connsiteX4-295" fmla="*/ 0 w 1762506"/>
              <a:gd name="connsiteY4-296" fmla="*/ 0 h 2088237"/>
              <a:gd name="connsiteX0-297" fmla="*/ 0 w 1762506"/>
              <a:gd name="connsiteY0-298" fmla="*/ 0 h 2088685"/>
              <a:gd name="connsiteX1-299" fmla="*/ 1746105 w 1762506"/>
              <a:gd name="connsiteY1-300" fmla="*/ 0 h 2088685"/>
              <a:gd name="connsiteX2-301" fmla="*/ 1762506 w 1762506"/>
              <a:gd name="connsiteY2-302" fmla="*/ 2088232 h 2088685"/>
              <a:gd name="connsiteX3-303" fmla="*/ 0 w 1762506"/>
              <a:gd name="connsiteY3-304" fmla="*/ 2088232 h 2088685"/>
              <a:gd name="connsiteX4-305" fmla="*/ 0 w 1762506"/>
              <a:gd name="connsiteY4-306" fmla="*/ 0 h 2088685"/>
              <a:gd name="connsiteX0-307" fmla="*/ 0 w 1762506"/>
              <a:gd name="connsiteY0-308" fmla="*/ 0 h 2088685"/>
              <a:gd name="connsiteX1-309" fmla="*/ 1690839 w 1762506"/>
              <a:gd name="connsiteY1-310" fmla="*/ 0 h 2088685"/>
              <a:gd name="connsiteX2-311" fmla="*/ 1762506 w 1762506"/>
              <a:gd name="connsiteY2-312" fmla="*/ 2088232 h 2088685"/>
              <a:gd name="connsiteX3-313" fmla="*/ 0 w 1762506"/>
              <a:gd name="connsiteY3-314" fmla="*/ 2088232 h 2088685"/>
              <a:gd name="connsiteX4-315" fmla="*/ 0 w 1762506"/>
              <a:gd name="connsiteY4-316" fmla="*/ 0 h 2088685"/>
              <a:gd name="connsiteX0-317" fmla="*/ 0 w 1762506"/>
              <a:gd name="connsiteY0-318" fmla="*/ 0 h 2088676"/>
              <a:gd name="connsiteX1-319" fmla="*/ 1690839 w 1762506"/>
              <a:gd name="connsiteY1-320" fmla="*/ 0 h 2088676"/>
              <a:gd name="connsiteX2-321" fmla="*/ 1762506 w 1762506"/>
              <a:gd name="connsiteY2-322" fmla="*/ 2088232 h 2088676"/>
              <a:gd name="connsiteX3-323" fmla="*/ 0 w 1762506"/>
              <a:gd name="connsiteY3-324" fmla="*/ 2088232 h 2088676"/>
              <a:gd name="connsiteX4-325" fmla="*/ 0 w 1762506"/>
              <a:gd name="connsiteY4-326" fmla="*/ 0 h 2088676"/>
              <a:gd name="connsiteX0-327" fmla="*/ 0 w 1762506"/>
              <a:gd name="connsiteY0-328" fmla="*/ 0 h 2088845"/>
              <a:gd name="connsiteX1-329" fmla="*/ 1690839 w 1762506"/>
              <a:gd name="connsiteY1-330" fmla="*/ 0 h 2088845"/>
              <a:gd name="connsiteX2-331" fmla="*/ 1762506 w 1762506"/>
              <a:gd name="connsiteY2-332" fmla="*/ 2088232 h 2088845"/>
              <a:gd name="connsiteX3-333" fmla="*/ 0 w 1762506"/>
              <a:gd name="connsiteY3-334" fmla="*/ 2088232 h 2088845"/>
              <a:gd name="connsiteX4-335" fmla="*/ 0 w 1762506"/>
              <a:gd name="connsiteY4-336" fmla="*/ 0 h 2088845"/>
              <a:gd name="connsiteX0-337" fmla="*/ 0 w 1717289"/>
              <a:gd name="connsiteY0-338" fmla="*/ 0 h 2098890"/>
              <a:gd name="connsiteX1-339" fmla="*/ 1690839 w 1717289"/>
              <a:gd name="connsiteY1-340" fmla="*/ 0 h 2098890"/>
              <a:gd name="connsiteX2-341" fmla="*/ 1717289 w 1717289"/>
              <a:gd name="connsiteY2-342" fmla="*/ 2098281 h 2098890"/>
              <a:gd name="connsiteX3-343" fmla="*/ 0 w 1717289"/>
              <a:gd name="connsiteY3-344" fmla="*/ 2088232 h 2098890"/>
              <a:gd name="connsiteX4-345" fmla="*/ 0 w 1717289"/>
              <a:gd name="connsiteY4-346" fmla="*/ 0 h 2098890"/>
              <a:gd name="connsiteX0-347" fmla="*/ 0 w 1717289"/>
              <a:gd name="connsiteY0-348" fmla="*/ 0 h 2098281"/>
              <a:gd name="connsiteX1-349" fmla="*/ 1690839 w 1717289"/>
              <a:gd name="connsiteY1-350" fmla="*/ 0 h 2098281"/>
              <a:gd name="connsiteX2-351" fmla="*/ 1717289 w 1717289"/>
              <a:gd name="connsiteY2-352" fmla="*/ 2098281 h 2098281"/>
              <a:gd name="connsiteX3-353" fmla="*/ 0 w 1717289"/>
              <a:gd name="connsiteY3-354" fmla="*/ 2088232 h 2098281"/>
              <a:gd name="connsiteX4-355" fmla="*/ 0 w 1717289"/>
              <a:gd name="connsiteY4-356" fmla="*/ 0 h 2098281"/>
              <a:gd name="connsiteX0-357" fmla="*/ 0 w 1717289"/>
              <a:gd name="connsiteY0-358" fmla="*/ 0 h 2098281"/>
              <a:gd name="connsiteX1-359" fmla="*/ 1690839 w 1717289"/>
              <a:gd name="connsiteY1-360" fmla="*/ 0 h 2098281"/>
              <a:gd name="connsiteX2-361" fmla="*/ 1717289 w 1717289"/>
              <a:gd name="connsiteY2-362" fmla="*/ 2098281 h 2098281"/>
              <a:gd name="connsiteX3-363" fmla="*/ 0 w 1717289"/>
              <a:gd name="connsiteY3-364" fmla="*/ 2088232 h 2098281"/>
              <a:gd name="connsiteX4-365" fmla="*/ 0 w 1717289"/>
              <a:gd name="connsiteY4-366" fmla="*/ 0 h 2098281"/>
              <a:gd name="connsiteX0-367" fmla="*/ 0 w 1717289"/>
              <a:gd name="connsiteY0-368" fmla="*/ 0 h 2098281"/>
              <a:gd name="connsiteX1-369" fmla="*/ 1690839 w 1717289"/>
              <a:gd name="connsiteY1-370" fmla="*/ 0 h 2098281"/>
              <a:gd name="connsiteX2-371" fmla="*/ 1717289 w 1717289"/>
              <a:gd name="connsiteY2-372" fmla="*/ 2098281 h 2098281"/>
              <a:gd name="connsiteX3-373" fmla="*/ 0 w 1717289"/>
              <a:gd name="connsiteY3-374" fmla="*/ 2088232 h 2098281"/>
              <a:gd name="connsiteX4-375" fmla="*/ 0 w 1717289"/>
              <a:gd name="connsiteY4-376" fmla="*/ 0 h 2098281"/>
              <a:gd name="connsiteX0-377" fmla="*/ 0 w 1717289"/>
              <a:gd name="connsiteY0-378" fmla="*/ 0 h 2098281"/>
              <a:gd name="connsiteX1-379" fmla="*/ 1690839 w 1717289"/>
              <a:gd name="connsiteY1-380" fmla="*/ 0 h 2098281"/>
              <a:gd name="connsiteX2-381" fmla="*/ 1717289 w 1717289"/>
              <a:gd name="connsiteY2-382" fmla="*/ 2098281 h 2098281"/>
              <a:gd name="connsiteX3-383" fmla="*/ 0 w 1717289"/>
              <a:gd name="connsiteY3-384" fmla="*/ 2088232 h 2098281"/>
              <a:gd name="connsiteX4-385" fmla="*/ 0 w 1717289"/>
              <a:gd name="connsiteY4-386" fmla="*/ 0 h 2098281"/>
              <a:gd name="connsiteX0-387" fmla="*/ 0 w 1717289"/>
              <a:gd name="connsiteY0-388" fmla="*/ 0 h 2098281"/>
              <a:gd name="connsiteX1-389" fmla="*/ 1690839 w 1717289"/>
              <a:gd name="connsiteY1-390" fmla="*/ 0 h 2098281"/>
              <a:gd name="connsiteX2-391" fmla="*/ 1717289 w 1717289"/>
              <a:gd name="connsiteY2-392" fmla="*/ 2098281 h 2098281"/>
              <a:gd name="connsiteX3-393" fmla="*/ 0 w 1717289"/>
              <a:gd name="connsiteY3-394" fmla="*/ 2088232 h 2098281"/>
              <a:gd name="connsiteX4-395" fmla="*/ 0 w 1717289"/>
              <a:gd name="connsiteY4-396" fmla="*/ 0 h 2098281"/>
              <a:gd name="connsiteX0-397" fmla="*/ 0 w 1717289"/>
              <a:gd name="connsiteY0-398" fmla="*/ 0 h 2098281"/>
              <a:gd name="connsiteX1-399" fmla="*/ 1690839 w 1717289"/>
              <a:gd name="connsiteY1-400" fmla="*/ 0 h 2098281"/>
              <a:gd name="connsiteX2-401" fmla="*/ 1717289 w 1717289"/>
              <a:gd name="connsiteY2-402" fmla="*/ 2098281 h 2098281"/>
              <a:gd name="connsiteX3-403" fmla="*/ 0 w 1717289"/>
              <a:gd name="connsiteY3-404" fmla="*/ 2088232 h 2098281"/>
              <a:gd name="connsiteX4-405" fmla="*/ 0 w 1717289"/>
              <a:gd name="connsiteY4-406" fmla="*/ 0 h 2098281"/>
              <a:gd name="connsiteX0-407" fmla="*/ 0 w 1717289"/>
              <a:gd name="connsiteY0-408" fmla="*/ 0 h 2098281"/>
              <a:gd name="connsiteX1-409" fmla="*/ 1674437 w 1717289"/>
              <a:gd name="connsiteY1-410" fmla="*/ 4101 h 2098281"/>
              <a:gd name="connsiteX2-411" fmla="*/ 1717289 w 1717289"/>
              <a:gd name="connsiteY2-412" fmla="*/ 2098281 h 2098281"/>
              <a:gd name="connsiteX3-413" fmla="*/ 0 w 1717289"/>
              <a:gd name="connsiteY3-414" fmla="*/ 2088232 h 2098281"/>
              <a:gd name="connsiteX4-415" fmla="*/ 0 w 1717289"/>
              <a:gd name="connsiteY4-416" fmla="*/ 0 h 2098281"/>
              <a:gd name="connsiteX0-417" fmla="*/ 0 w 1717289"/>
              <a:gd name="connsiteY0-418" fmla="*/ 0 h 2098281"/>
              <a:gd name="connsiteX1-419" fmla="*/ 1674437 w 1717289"/>
              <a:gd name="connsiteY1-420" fmla="*/ 4101 h 2098281"/>
              <a:gd name="connsiteX2-421" fmla="*/ 1717289 w 1717289"/>
              <a:gd name="connsiteY2-422" fmla="*/ 2098281 h 2098281"/>
              <a:gd name="connsiteX3-423" fmla="*/ 0 w 1717289"/>
              <a:gd name="connsiteY3-424" fmla="*/ 2088232 h 2098281"/>
              <a:gd name="connsiteX4-425" fmla="*/ 0 w 1717289"/>
              <a:gd name="connsiteY4-426" fmla="*/ 0 h 2098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717289" h="2098281">
                <a:moveTo>
                  <a:pt x="0" y="0"/>
                </a:moveTo>
                <a:lnTo>
                  <a:pt x="1674437" y="4101"/>
                </a:lnTo>
                <a:cubicBezTo>
                  <a:pt x="536394" y="826531"/>
                  <a:pt x="1385887" y="2096234"/>
                  <a:pt x="1717289" y="2098281"/>
                </a:cubicBezTo>
                <a:lnTo>
                  <a:pt x="0" y="2088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83616" y="2528899"/>
            <a:ext cx="216024" cy="1800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5831" y="2528171"/>
            <a:ext cx="7937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cs typeface="+mn-ea"/>
                <a:sym typeface="+mn-lt"/>
              </a:rPr>
              <a:t>感谢聆听</a:t>
            </a:r>
            <a:endParaRPr lang="zh-CN" altLang="en-US" sz="4800" b="1" dirty="0">
              <a:cs typeface="+mn-ea"/>
              <a:sym typeface="+mn-lt"/>
            </a:endParaRPr>
          </a:p>
        </p:txBody>
      </p:sp>
      <p:sp>
        <p:nvSpPr>
          <p:cNvPr id="15" name="文本框 9"/>
          <p:cNvSpPr txBox="1">
            <a:spLocks noChangeArrowheads="1"/>
          </p:cNvSpPr>
          <p:nvPr/>
        </p:nvSpPr>
        <p:spPr bwMode="auto">
          <a:xfrm>
            <a:off x="5706505" y="3551745"/>
            <a:ext cx="47758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 for listening!</a:t>
            </a:r>
            <a:endParaRPr lang="en-US" altLang="zh-CN" sz="3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>
            <a:cxnSpLocks noChangeShapeType="1"/>
            <a:endCxn id="12" idx="1"/>
          </p:cNvCxnSpPr>
          <p:nvPr/>
        </p:nvCxnSpPr>
        <p:spPr bwMode="auto">
          <a:xfrm flipV="1">
            <a:off x="4045831" y="3428999"/>
            <a:ext cx="7937785" cy="1"/>
          </a:xfrm>
          <a:prstGeom prst="line">
            <a:avLst/>
          </a:prstGeom>
          <a:noFill/>
          <a:ln w="6350">
            <a:solidFill>
              <a:srgbClr val="4575A5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矩形 26"/>
          <p:cNvSpPr/>
          <p:nvPr/>
        </p:nvSpPr>
        <p:spPr>
          <a:xfrm>
            <a:off x="4961227" y="377011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709227" y="351811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10628" y="3768974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758628" y="3516974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-40981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 flipV="1">
            <a:off x="-1" y="6318000"/>
            <a:ext cx="12192000" cy="540000"/>
          </a:xfrm>
          <a:prstGeom prst="rect">
            <a:avLst/>
          </a:prstGeom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7" grpId="0" animBg="1"/>
          <p:bldP spid="28" grpId="0" animBg="1"/>
          <p:bldP spid="29" grpId="0" animBg="1"/>
          <p:bldP spid="3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27" grpId="0" animBg="1"/>
          <p:bldP spid="28" grpId="0" animBg="1"/>
          <p:bldP spid="29" grpId="0" animBg="1"/>
          <p:bldP spid="30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109585" y="6269355"/>
            <a:ext cx="3350260" cy="375285"/>
          </a:xfrm>
        </p:spPr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Screenshot_2019-11-27-12-05-25-944_team.A15.esayschoo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215" y="464820"/>
            <a:ext cx="2846705" cy="6170295"/>
          </a:xfrm>
          <a:prstGeom prst="rect">
            <a:avLst/>
          </a:prstGeom>
        </p:spPr>
      </p:pic>
      <p:pic>
        <p:nvPicPr>
          <p:cNvPr id="5" name="图片 4" descr="Screenshot_2019-11-27-12-35-03-780_team.A15.esayscho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545" y="465455"/>
            <a:ext cx="2845435" cy="6169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785" y="227330"/>
            <a:ext cx="1411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主页面</a:t>
            </a:r>
            <a:endParaRPr lang="zh-CN" altLang="en-US" sz="2800"/>
          </a:p>
        </p:txBody>
      </p:sp>
      <p:pic>
        <p:nvPicPr>
          <p:cNvPr id="7" name="图片 6" descr="Screenshot_2019-11-27-12-35-00-493_team.A15.esayschoo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115" y="465455"/>
            <a:ext cx="2871470" cy="6223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Screenrecorder-2019-11-27-12-35-33-23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25725" y="149225"/>
            <a:ext cx="2938145" cy="6623685"/>
          </a:xfrm>
          <a:prstGeom prst="rect">
            <a:avLst/>
          </a:prstGeom>
        </p:spPr>
      </p:pic>
      <p:pic>
        <p:nvPicPr>
          <p:cNvPr id="5" name="Screenrecorder-2019-11-27-12-37-41-14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84340" y="125095"/>
            <a:ext cx="2944495" cy="662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新闻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22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796155" y="0"/>
            <a:ext cx="31648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Screenshot_2019-11-27-12-34-38-793_team.A15.esayschoo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8200" y="136525"/>
            <a:ext cx="3038475" cy="6585585"/>
          </a:xfrm>
          <a:prstGeom prst="rect">
            <a:avLst/>
          </a:prstGeom>
        </p:spPr>
      </p:pic>
      <p:pic>
        <p:nvPicPr>
          <p:cNvPr id="4" name="图片 3" descr="Screenshot_2019-11-27-12-34-46-366_team.A15.esayscho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995" y="136525"/>
            <a:ext cx="3062605" cy="6637655"/>
          </a:xfrm>
          <a:prstGeom prst="rect">
            <a:avLst/>
          </a:prstGeom>
        </p:spPr>
      </p:pic>
      <p:pic>
        <p:nvPicPr>
          <p:cNvPr id="6" name="家教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19870" y="136525"/>
            <a:ext cx="2903220" cy="661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Screenshot_2019-11-27-12-05-49-781_team.A15.esayschoo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635" y="107315"/>
            <a:ext cx="3065145" cy="6643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90" y="107315"/>
            <a:ext cx="3064510" cy="6644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Screenshot_2019-11-27-12-36-51-015_team.A15.esayschoo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5455" y="78740"/>
            <a:ext cx="3093085" cy="6702425"/>
          </a:xfrm>
          <a:prstGeom prst="rect">
            <a:avLst/>
          </a:prstGeom>
        </p:spPr>
      </p:pic>
      <p:pic>
        <p:nvPicPr>
          <p:cNvPr id="6" name="闲置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8720" y="78105"/>
            <a:ext cx="3093085" cy="6703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空课室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13580" y="0"/>
            <a:ext cx="316484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900" y="104140"/>
            <a:ext cx="3094355" cy="6706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05" y="109855"/>
            <a:ext cx="3096895" cy="6712585"/>
          </a:xfrm>
          <a:prstGeom prst="rect">
            <a:avLst/>
          </a:prstGeom>
        </p:spPr>
      </p:pic>
      <p:pic>
        <p:nvPicPr>
          <p:cNvPr id="5" name="上拉加载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7580" y="109855"/>
            <a:ext cx="3164840" cy="6706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蓝色学术风主题配色">
      <a:dk1>
        <a:srgbClr val="262626"/>
      </a:dk1>
      <a:lt1>
        <a:srgbClr val="003760"/>
      </a:lt1>
      <a:dk2>
        <a:srgbClr val="EEECE1"/>
      </a:dk2>
      <a:lt2>
        <a:srgbClr val="EEECE1"/>
      </a:lt2>
      <a:accent1>
        <a:srgbClr val="003760"/>
      </a:accent1>
      <a:accent2>
        <a:srgbClr val="92CDDC"/>
      </a:accent2>
      <a:accent3>
        <a:srgbClr val="00B0F0"/>
      </a:accent3>
      <a:accent4>
        <a:srgbClr val="6565FF"/>
      </a:accent4>
      <a:accent5>
        <a:srgbClr val="4BACC6"/>
      </a:accent5>
      <a:accent6>
        <a:srgbClr val="002060"/>
      </a:accent6>
      <a:hlink>
        <a:srgbClr val="003760"/>
      </a:hlink>
      <a:folHlink>
        <a:srgbClr val="7F7F7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EBEMAN">
  <a:themeElements>
    <a:clrScheme name="LEBEMAN">
      <a:dk1>
        <a:srgbClr val="09244C"/>
      </a:dk1>
      <a:lt1>
        <a:srgbClr val="FFFFFF"/>
      </a:lt1>
      <a:dk2>
        <a:srgbClr val="09244C"/>
      </a:dk2>
      <a:lt2>
        <a:srgbClr val="B3E900"/>
      </a:lt2>
      <a:accent1>
        <a:srgbClr val="009CDA"/>
      </a:accent1>
      <a:accent2>
        <a:srgbClr val="AED8EF"/>
      </a:accent2>
      <a:accent3>
        <a:srgbClr val="D9ECF8"/>
      </a:accent3>
      <a:accent4>
        <a:srgbClr val="C6C8CA"/>
      </a:accent4>
      <a:accent5>
        <a:srgbClr val="77787B"/>
      </a:accent5>
      <a:accent6>
        <a:srgbClr val="B3E900"/>
      </a:accent6>
      <a:hlink>
        <a:srgbClr val="B3E900"/>
      </a:hlink>
      <a:folHlink>
        <a:srgbClr val="77787B"/>
      </a:folHlink>
    </a:clrScheme>
    <a:fontScheme name="Segoe UI Semibold &amp; Regular">
      <a:majorFont>
        <a:latin typeface="Segoe UI Semibold"/>
        <a:ea typeface=""/>
        <a:cs typeface="Segoe UI Black"/>
      </a:majorFont>
      <a:minorFont>
        <a:latin typeface="Segoe UI"/>
        <a:ea typeface=""/>
        <a:cs typeface="Segoe U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400"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</Words>
  <Application>WPS 演示</Application>
  <PresentationFormat>宽屏</PresentationFormat>
  <Paragraphs>28</Paragraphs>
  <Slides>11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Wingdings</vt:lpstr>
      <vt:lpstr>Segoe Print</vt:lpstr>
      <vt:lpstr>Symbol</vt:lpstr>
      <vt:lpstr>Calibri</vt:lpstr>
      <vt:lpstr>Times New Roman</vt:lpstr>
      <vt:lpstr>微软雅黑</vt:lpstr>
      <vt:lpstr>Cambria</vt:lpstr>
      <vt:lpstr>Arial Unicode MS</vt:lpstr>
      <vt:lpstr>Segoe UI</vt:lpstr>
      <vt:lpstr>Office 主题</vt:lpstr>
      <vt:lpstr>LEBEMAN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CJH</cp:lastModifiedBy>
  <cp:revision>365</cp:revision>
  <dcterms:created xsi:type="dcterms:W3CDTF">2017-02-11T06:33:00Z</dcterms:created>
  <dcterms:modified xsi:type="dcterms:W3CDTF">2019-11-27T05:39:36Z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2052-11.8.2.8411</vt:lpwstr>
  </property>
</Properties>
</file>